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13"/>
  </p:notesMasterIdLst>
  <p:handoutMasterIdLst>
    <p:handoutMasterId r:id="rId14"/>
  </p:handoutMasterIdLst>
  <p:sldIdLst>
    <p:sldId id="274" r:id="rId2"/>
    <p:sldId id="283" r:id="rId3"/>
    <p:sldId id="281" r:id="rId4"/>
    <p:sldId id="275" r:id="rId5"/>
    <p:sldId id="273" r:id="rId6"/>
    <p:sldId id="276" r:id="rId7"/>
    <p:sldId id="277" r:id="rId8"/>
    <p:sldId id="278" r:id="rId9"/>
    <p:sldId id="279" r:id="rId10"/>
    <p:sldId id="280" r:id="rId11"/>
    <p:sldId id="282" r:id="rId12"/>
  </p:sldIdLst>
  <p:sldSz cx="12801600" cy="9601200" type="A3"/>
  <p:notesSz cx="6797675" cy="9928225"/>
  <p:defaultTextStyle>
    <a:defPPr>
      <a:defRPr lang="en-US"/>
    </a:defPPr>
    <a:lvl1pPr marL="0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34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66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400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534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667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800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934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067" algn="l" defTabSz="457134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4032" userDrawn="1">
          <p15:clr>
            <a:srgbClr val="A4A3A4"/>
          </p15:clr>
        </p15:guide>
        <p15:guide id="3" pos="421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2FF"/>
    <a:srgbClr val="FF9900"/>
    <a:srgbClr val="FD2929"/>
    <a:srgbClr val="F200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69" autoAdjust="0"/>
    <p:restoredTop sz="94660" autoAdjust="0"/>
  </p:normalViewPr>
  <p:slideViewPr>
    <p:cSldViewPr snapToGrid="0" showGuides="1">
      <p:cViewPr varScale="1">
        <p:scale>
          <a:sx n="53" d="100"/>
          <a:sy n="53" d="100"/>
        </p:scale>
        <p:origin x="832" y="48"/>
      </p:cViewPr>
      <p:guideLst>
        <p:guide orient="horz" pos="3024"/>
        <p:guide pos="4032"/>
        <p:guide pos="42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918"/>
    </p:cViewPr>
  </p:sorterViewPr>
  <p:notesViewPr>
    <p:cSldViewPr snapToGrid="0">
      <p:cViewPr varScale="1">
        <p:scale>
          <a:sx n="49" d="100"/>
          <a:sy n="49" d="100"/>
        </p:scale>
        <p:origin x="-2544" y="-5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2"/>
          </a:xfrm>
          <a:prstGeom prst="rect">
            <a:avLst/>
          </a:prstGeom>
        </p:spPr>
        <p:txBody>
          <a:bodyPr vert="horz" lIns="91281" tIns="45640" rIns="91281" bIns="456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412"/>
          </a:xfrm>
          <a:prstGeom prst="rect">
            <a:avLst/>
          </a:prstGeom>
        </p:spPr>
        <p:txBody>
          <a:bodyPr vert="horz" lIns="91281" tIns="45640" rIns="91281" bIns="45640" rtlCol="0"/>
          <a:lstStyle>
            <a:lvl1pPr algn="r">
              <a:defRPr sz="1200"/>
            </a:lvl1pPr>
          </a:lstStyle>
          <a:p>
            <a:fld id="{0DEBBC19-4163-4FCA-91E6-1D9457F4D986}" type="datetimeFigureOut">
              <a:rPr lang="fr-FR" smtClean="0"/>
              <a:t>23/12/2025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0091"/>
            <a:ext cx="2945659" cy="496412"/>
          </a:xfrm>
          <a:prstGeom prst="rect">
            <a:avLst/>
          </a:prstGeom>
        </p:spPr>
        <p:txBody>
          <a:bodyPr vert="horz" lIns="91281" tIns="45640" rIns="91281" bIns="456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30091"/>
            <a:ext cx="2945659" cy="496412"/>
          </a:xfrm>
          <a:prstGeom prst="rect">
            <a:avLst/>
          </a:prstGeom>
        </p:spPr>
        <p:txBody>
          <a:bodyPr vert="horz" lIns="91281" tIns="45640" rIns="91281" bIns="45640" rtlCol="0" anchor="b"/>
          <a:lstStyle>
            <a:lvl1pPr algn="r">
              <a:defRPr sz="1200"/>
            </a:lvl1pPr>
          </a:lstStyle>
          <a:p>
            <a:fld id="{35DBF9AA-AF75-4780-94B8-ED2982A920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8701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135"/>
          </a:xfrm>
          <a:prstGeom prst="rect">
            <a:avLst/>
          </a:prstGeom>
        </p:spPr>
        <p:txBody>
          <a:bodyPr vert="horz" lIns="91281" tIns="45640" rIns="91281" bIns="456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8135"/>
          </a:xfrm>
          <a:prstGeom prst="rect">
            <a:avLst/>
          </a:prstGeom>
        </p:spPr>
        <p:txBody>
          <a:bodyPr vert="horz" lIns="91281" tIns="45640" rIns="91281" bIns="45640" rtlCol="0"/>
          <a:lstStyle>
            <a:lvl1pPr algn="r">
              <a:defRPr sz="1200"/>
            </a:lvl1pPr>
          </a:lstStyle>
          <a:p>
            <a:fld id="{6076706F-B129-472F-9979-3F1EC6E9E899}" type="datetimeFigureOut">
              <a:rPr lang="fr-FR" smtClean="0"/>
              <a:t>23/12/2025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1" tIns="45640" rIns="91281" bIns="4564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281" tIns="45640" rIns="91281" bIns="45640" rtlCol="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945659" cy="498134"/>
          </a:xfrm>
          <a:prstGeom prst="rect">
            <a:avLst/>
          </a:prstGeom>
        </p:spPr>
        <p:txBody>
          <a:bodyPr vert="horz" lIns="91281" tIns="45640" rIns="91281" bIns="456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8134"/>
          </a:xfrm>
          <a:prstGeom prst="rect">
            <a:avLst/>
          </a:prstGeom>
        </p:spPr>
        <p:txBody>
          <a:bodyPr vert="horz" lIns="91281" tIns="45640" rIns="91281" bIns="45640" rtlCol="0" anchor="b"/>
          <a:lstStyle>
            <a:lvl1pPr algn="r">
              <a:defRPr sz="1200"/>
            </a:lvl1pPr>
          </a:lstStyle>
          <a:p>
            <a:fld id="{AE6358B9-9E73-4E1F-A238-21958336F2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47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1pPr>
    <a:lvl2pPr marL="556213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2pPr>
    <a:lvl3pPr marL="1112427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3pPr>
    <a:lvl4pPr marL="1668640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4pPr>
    <a:lvl5pPr marL="2224853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5pPr>
    <a:lvl6pPr marL="2781067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6pPr>
    <a:lvl7pPr marL="3337281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7pPr>
    <a:lvl8pPr marL="3893494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8pPr>
    <a:lvl9pPr marL="4449707" algn="l" defTabSz="1112427" rtl="0" eaLnBrk="1" latinLnBrk="0" hangingPunct="1">
      <a:defRPr sz="14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352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695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152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67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565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268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8584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467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925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125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6358B9-9E73-4E1F-A238-21958336F20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97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white">
          <a:xfrm>
            <a:off x="0" y="-22666"/>
            <a:ext cx="12801600" cy="96465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87" dirty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774250" y="2373127"/>
            <a:ext cx="10174506" cy="2487668"/>
          </a:xfrm>
        </p:spPr>
        <p:txBody>
          <a:bodyPr/>
          <a:lstStyle>
            <a:lvl1pPr marL="0" indent="0">
              <a:buNone/>
              <a:defRPr sz="898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 bwMode="black">
          <a:xfrm>
            <a:off x="772364" y="1532006"/>
            <a:ext cx="3020804" cy="331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56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2"/>
          </p:nvPr>
        </p:nvSpPr>
        <p:spPr bwMode="black">
          <a:xfrm>
            <a:off x="776378" y="5330988"/>
            <a:ext cx="10160972" cy="547352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952">
                <a:solidFill>
                  <a:schemeClr val="bg1"/>
                </a:solidFill>
              </a:defRPr>
            </a:lvl1pPr>
            <a:lvl2pPr marL="640111" indent="0" algn="ctr">
              <a:buNone/>
              <a:defRPr sz="2800"/>
            </a:lvl2pPr>
            <a:lvl3pPr marL="1280224" indent="0" algn="ctr">
              <a:buNone/>
              <a:defRPr sz="2520"/>
            </a:lvl3pPr>
            <a:lvl4pPr marL="1920335" indent="0" algn="ctr">
              <a:buNone/>
              <a:defRPr sz="2240"/>
            </a:lvl4pPr>
            <a:lvl5pPr marL="2560448" indent="0" algn="ctr">
              <a:buNone/>
              <a:defRPr sz="2240"/>
            </a:lvl5pPr>
            <a:lvl6pPr marL="3200559" indent="0" algn="ctr">
              <a:buNone/>
              <a:defRPr sz="2240"/>
            </a:lvl6pPr>
            <a:lvl7pPr marL="3840671" indent="0" algn="ctr">
              <a:buNone/>
              <a:defRPr sz="2240"/>
            </a:lvl7pPr>
            <a:lvl8pPr marL="4480783" indent="0" algn="ctr">
              <a:buNone/>
              <a:defRPr sz="2240"/>
            </a:lvl8pPr>
            <a:lvl9pPr marL="5120893" indent="0" algn="ctr">
              <a:buNone/>
              <a:defRPr sz="22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F69C25D3-2146-465B-97F3-82281DE0DA6B}"/>
              </a:ext>
            </a:extLst>
          </p:cNvPr>
          <p:cNvCxnSpPr/>
          <p:nvPr/>
        </p:nvCxnSpPr>
        <p:spPr bwMode="black">
          <a:xfrm>
            <a:off x="391330" y="8458098"/>
            <a:ext cx="1199434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deffrasnes-c\Desktop\1-OUTILS COM\OUTILS\Pattern\Pattern-filigrane-CMJN - Copie-02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 rot="5400000">
            <a:off x="6091987" y="-6122961"/>
            <a:ext cx="593039" cy="12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Connecteur droit 39"/>
          <p:cNvCxnSpPr/>
          <p:nvPr/>
        </p:nvCxnSpPr>
        <p:spPr bwMode="black">
          <a:xfrm flipV="1">
            <a:off x="523822" y="2347960"/>
            <a:ext cx="0" cy="357099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4">
            <a:extLst>
              <a:ext uri="{FF2B5EF4-FFF2-40B4-BE49-F238E27FC236}">
                <a16:creationId xmlns:a16="http://schemas.microsoft.com/office/drawing/2014/main" id="{13EE71D6-BC34-4FFD-8E23-07064EECDB00}"/>
              </a:ext>
            </a:extLst>
          </p:cNvPr>
          <p:cNvGrpSpPr>
            <a:grpSpLocks noChangeAspect="1"/>
          </p:cNvGrpSpPr>
          <p:nvPr/>
        </p:nvGrpSpPr>
        <p:grpSpPr bwMode="black">
          <a:xfrm>
            <a:off x="386890" y="8693064"/>
            <a:ext cx="2069923" cy="531412"/>
            <a:chOff x="2131" y="919"/>
            <a:chExt cx="3529" cy="906"/>
          </a:xfrm>
          <a:solidFill>
            <a:schemeClr val="bg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A7267A85-055F-42AD-874E-345DEC449D1C}"/>
                </a:ext>
              </a:extLst>
            </p:cNvPr>
            <p:cNvSpPr>
              <a:spLocks/>
            </p:cNvSpPr>
            <p:nvPr/>
          </p:nvSpPr>
          <p:spPr bwMode="black">
            <a:xfrm>
              <a:off x="2131" y="1440"/>
              <a:ext cx="709" cy="385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940E27F6-91B7-4B0D-836A-0EFFC395E535}"/>
                </a:ext>
              </a:extLst>
            </p:cNvPr>
            <p:cNvSpPr>
              <a:spLocks/>
            </p:cNvSpPr>
            <p:nvPr/>
          </p:nvSpPr>
          <p:spPr bwMode="black">
            <a:xfrm>
              <a:off x="3107" y="939"/>
              <a:ext cx="300" cy="359"/>
            </a:xfrm>
            <a:custGeom>
              <a:avLst/>
              <a:gdLst>
                <a:gd name="T0" fmla="*/ 59 w 300"/>
                <a:gd name="T1" fmla="*/ 91 h 359"/>
                <a:gd name="T2" fmla="*/ 59 w 300"/>
                <a:gd name="T3" fmla="*/ 359 h 359"/>
                <a:gd name="T4" fmla="*/ 0 w 300"/>
                <a:gd name="T5" fmla="*/ 359 h 359"/>
                <a:gd name="T6" fmla="*/ 0 w 300"/>
                <a:gd name="T7" fmla="*/ 0 h 359"/>
                <a:gd name="T8" fmla="*/ 72 w 300"/>
                <a:gd name="T9" fmla="*/ 0 h 359"/>
                <a:gd name="T10" fmla="*/ 228 w 300"/>
                <a:gd name="T11" fmla="*/ 262 h 359"/>
                <a:gd name="T12" fmla="*/ 243 w 300"/>
                <a:gd name="T13" fmla="*/ 296 h 359"/>
                <a:gd name="T14" fmla="*/ 242 w 300"/>
                <a:gd name="T15" fmla="*/ 259 h 359"/>
                <a:gd name="T16" fmla="*/ 242 w 300"/>
                <a:gd name="T17" fmla="*/ 0 h 359"/>
                <a:gd name="T18" fmla="*/ 300 w 300"/>
                <a:gd name="T19" fmla="*/ 0 h 359"/>
                <a:gd name="T20" fmla="*/ 300 w 300"/>
                <a:gd name="T21" fmla="*/ 359 h 359"/>
                <a:gd name="T22" fmla="*/ 233 w 300"/>
                <a:gd name="T23" fmla="*/ 359 h 359"/>
                <a:gd name="T24" fmla="*/ 71 w 300"/>
                <a:gd name="T25" fmla="*/ 87 h 359"/>
                <a:gd name="T26" fmla="*/ 56 w 300"/>
                <a:gd name="T27" fmla="*/ 57 h 359"/>
                <a:gd name="T28" fmla="*/ 59 w 300"/>
                <a:gd name="T29" fmla="*/ 9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59">
                  <a:moveTo>
                    <a:pt x="59" y="91"/>
                  </a:moveTo>
                  <a:lnTo>
                    <a:pt x="59" y="359"/>
                  </a:lnTo>
                  <a:lnTo>
                    <a:pt x="0" y="35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228" y="262"/>
                  </a:lnTo>
                  <a:lnTo>
                    <a:pt x="243" y="296"/>
                  </a:lnTo>
                  <a:lnTo>
                    <a:pt x="242" y="259"/>
                  </a:lnTo>
                  <a:lnTo>
                    <a:pt x="242" y="0"/>
                  </a:lnTo>
                  <a:lnTo>
                    <a:pt x="300" y="0"/>
                  </a:lnTo>
                  <a:lnTo>
                    <a:pt x="300" y="359"/>
                  </a:lnTo>
                  <a:lnTo>
                    <a:pt x="233" y="359"/>
                  </a:lnTo>
                  <a:lnTo>
                    <a:pt x="71" y="87"/>
                  </a:lnTo>
                  <a:lnTo>
                    <a:pt x="56" y="57"/>
                  </a:lnTo>
                  <a:lnTo>
                    <a:pt x="5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95E68FCB-5742-4BA5-A35D-456518EDD019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466" y="1017"/>
              <a:ext cx="297" cy="287"/>
            </a:xfrm>
            <a:custGeom>
              <a:avLst/>
              <a:gdLst>
                <a:gd name="T0" fmla="*/ 57 w 198"/>
                <a:gd name="T1" fmla="*/ 191 h 191"/>
                <a:gd name="T2" fmla="*/ 15 w 198"/>
                <a:gd name="T3" fmla="*/ 178 h 191"/>
                <a:gd name="T4" fmla="*/ 0 w 198"/>
                <a:gd name="T5" fmla="*/ 145 h 191"/>
                <a:gd name="T6" fmla="*/ 6 w 198"/>
                <a:gd name="T7" fmla="*/ 119 h 191"/>
                <a:gd name="T8" fmla="*/ 23 w 198"/>
                <a:gd name="T9" fmla="*/ 103 h 191"/>
                <a:gd name="T10" fmla="*/ 47 w 198"/>
                <a:gd name="T11" fmla="*/ 93 h 191"/>
                <a:gd name="T12" fmla="*/ 84 w 198"/>
                <a:gd name="T13" fmla="*/ 83 h 191"/>
                <a:gd name="T14" fmla="*/ 119 w 198"/>
                <a:gd name="T15" fmla="*/ 73 h 191"/>
                <a:gd name="T16" fmla="*/ 128 w 198"/>
                <a:gd name="T17" fmla="*/ 57 h 191"/>
                <a:gd name="T18" fmla="*/ 120 w 198"/>
                <a:gd name="T19" fmla="*/ 39 h 191"/>
                <a:gd name="T20" fmla="*/ 91 w 198"/>
                <a:gd name="T21" fmla="*/ 32 h 191"/>
                <a:gd name="T22" fmla="*/ 58 w 198"/>
                <a:gd name="T23" fmla="*/ 42 h 191"/>
                <a:gd name="T24" fmla="*/ 40 w 198"/>
                <a:gd name="T25" fmla="*/ 69 h 191"/>
                <a:gd name="T26" fmla="*/ 4 w 198"/>
                <a:gd name="T27" fmla="*/ 58 h 191"/>
                <a:gd name="T28" fmla="*/ 39 w 198"/>
                <a:gd name="T29" fmla="*/ 15 h 191"/>
                <a:gd name="T30" fmla="*/ 92 w 198"/>
                <a:gd name="T31" fmla="*/ 0 h 191"/>
                <a:gd name="T32" fmla="*/ 146 w 198"/>
                <a:gd name="T33" fmla="*/ 17 h 191"/>
                <a:gd name="T34" fmla="*/ 166 w 198"/>
                <a:gd name="T35" fmla="*/ 66 h 191"/>
                <a:gd name="T36" fmla="*/ 166 w 198"/>
                <a:gd name="T37" fmla="*/ 135 h 191"/>
                <a:gd name="T38" fmla="*/ 171 w 198"/>
                <a:gd name="T39" fmla="*/ 155 h 191"/>
                <a:gd name="T40" fmla="*/ 185 w 198"/>
                <a:gd name="T41" fmla="*/ 160 h 191"/>
                <a:gd name="T42" fmla="*/ 192 w 198"/>
                <a:gd name="T43" fmla="*/ 159 h 191"/>
                <a:gd name="T44" fmla="*/ 198 w 198"/>
                <a:gd name="T45" fmla="*/ 157 h 191"/>
                <a:gd name="T46" fmla="*/ 198 w 198"/>
                <a:gd name="T47" fmla="*/ 184 h 191"/>
                <a:gd name="T48" fmla="*/ 186 w 198"/>
                <a:gd name="T49" fmla="*/ 188 h 191"/>
                <a:gd name="T50" fmla="*/ 170 w 198"/>
                <a:gd name="T51" fmla="*/ 190 h 191"/>
                <a:gd name="T52" fmla="*/ 139 w 198"/>
                <a:gd name="T53" fmla="*/ 179 h 191"/>
                <a:gd name="T54" fmla="*/ 129 w 198"/>
                <a:gd name="T55" fmla="*/ 143 h 191"/>
                <a:gd name="T56" fmla="*/ 101 w 198"/>
                <a:gd name="T57" fmla="*/ 178 h 191"/>
                <a:gd name="T58" fmla="*/ 57 w 198"/>
                <a:gd name="T59" fmla="*/ 191 h 191"/>
                <a:gd name="T60" fmla="*/ 72 w 198"/>
                <a:gd name="T61" fmla="*/ 161 h 191"/>
                <a:gd name="T62" fmla="*/ 95 w 198"/>
                <a:gd name="T63" fmla="*/ 156 h 191"/>
                <a:gd name="T64" fmla="*/ 113 w 198"/>
                <a:gd name="T65" fmla="*/ 143 h 191"/>
                <a:gd name="T66" fmla="*/ 125 w 198"/>
                <a:gd name="T67" fmla="*/ 124 h 191"/>
                <a:gd name="T68" fmla="*/ 130 w 198"/>
                <a:gd name="T69" fmla="*/ 101 h 191"/>
                <a:gd name="T70" fmla="*/ 130 w 198"/>
                <a:gd name="T71" fmla="*/ 88 h 191"/>
                <a:gd name="T72" fmla="*/ 116 w 198"/>
                <a:gd name="T73" fmla="*/ 98 h 191"/>
                <a:gd name="T74" fmla="*/ 88 w 198"/>
                <a:gd name="T75" fmla="*/ 105 h 191"/>
                <a:gd name="T76" fmla="*/ 52 w 198"/>
                <a:gd name="T77" fmla="*/ 117 h 191"/>
                <a:gd name="T78" fmla="*/ 40 w 198"/>
                <a:gd name="T79" fmla="*/ 138 h 191"/>
                <a:gd name="T80" fmla="*/ 48 w 198"/>
                <a:gd name="T81" fmla="*/ 155 h 191"/>
                <a:gd name="T82" fmla="*/ 72 w 198"/>
                <a:gd name="T83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1">
                  <a:moveTo>
                    <a:pt x="57" y="191"/>
                  </a:moveTo>
                  <a:cubicBezTo>
                    <a:pt x="39" y="191"/>
                    <a:pt x="25" y="187"/>
                    <a:pt x="15" y="178"/>
                  </a:cubicBezTo>
                  <a:cubicBezTo>
                    <a:pt x="5" y="170"/>
                    <a:pt x="0" y="159"/>
                    <a:pt x="0" y="145"/>
                  </a:cubicBezTo>
                  <a:cubicBezTo>
                    <a:pt x="0" y="134"/>
                    <a:pt x="2" y="126"/>
                    <a:pt x="6" y="119"/>
                  </a:cubicBezTo>
                  <a:cubicBezTo>
                    <a:pt x="10" y="113"/>
                    <a:pt x="16" y="107"/>
                    <a:pt x="23" y="103"/>
                  </a:cubicBezTo>
                  <a:cubicBezTo>
                    <a:pt x="29" y="99"/>
                    <a:pt x="37" y="95"/>
                    <a:pt x="47" y="93"/>
                  </a:cubicBezTo>
                  <a:cubicBezTo>
                    <a:pt x="56" y="90"/>
                    <a:pt x="69" y="87"/>
                    <a:pt x="84" y="83"/>
                  </a:cubicBezTo>
                  <a:cubicBezTo>
                    <a:pt x="101" y="80"/>
                    <a:pt x="112" y="76"/>
                    <a:pt x="119" y="73"/>
                  </a:cubicBezTo>
                  <a:cubicBezTo>
                    <a:pt x="125" y="69"/>
                    <a:pt x="128" y="64"/>
                    <a:pt x="128" y="57"/>
                  </a:cubicBezTo>
                  <a:cubicBezTo>
                    <a:pt x="128" y="50"/>
                    <a:pt x="126" y="45"/>
                    <a:pt x="120" y="39"/>
                  </a:cubicBezTo>
                  <a:cubicBezTo>
                    <a:pt x="114" y="34"/>
                    <a:pt x="105" y="32"/>
                    <a:pt x="91" y="32"/>
                  </a:cubicBezTo>
                  <a:cubicBezTo>
                    <a:pt x="77" y="32"/>
                    <a:pt x="67" y="35"/>
                    <a:pt x="58" y="42"/>
                  </a:cubicBezTo>
                  <a:cubicBezTo>
                    <a:pt x="50" y="48"/>
                    <a:pt x="44" y="57"/>
                    <a:pt x="40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39"/>
                    <a:pt x="23" y="24"/>
                    <a:pt x="39" y="15"/>
                  </a:cubicBezTo>
                  <a:cubicBezTo>
                    <a:pt x="54" y="5"/>
                    <a:pt x="72" y="0"/>
                    <a:pt x="92" y="0"/>
                  </a:cubicBezTo>
                  <a:cubicBezTo>
                    <a:pt x="115" y="0"/>
                    <a:pt x="133" y="6"/>
                    <a:pt x="146" y="17"/>
                  </a:cubicBezTo>
                  <a:cubicBezTo>
                    <a:pt x="160" y="28"/>
                    <a:pt x="166" y="44"/>
                    <a:pt x="166" y="6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45"/>
                    <a:pt x="168" y="151"/>
                    <a:pt x="171" y="155"/>
                  </a:cubicBezTo>
                  <a:cubicBezTo>
                    <a:pt x="174" y="158"/>
                    <a:pt x="179" y="160"/>
                    <a:pt x="185" y="160"/>
                  </a:cubicBezTo>
                  <a:cubicBezTo>
                    <a:pt x="187" y="160"/>
                    <a:pt x="190" y="159"/>
                    <a:pt x="192" y="159"/>
                  </a:cubicBezTo>
                  <a:cubicBezTo>
                    <a:pt x="194" y="159"/>
                    <a:pt x="196" y="158"/>
                    <a:pt x="198" y="15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5" y="185"/>
                    <a:pt x="191" y="187"/>
                    <a:pt x="186" y="188"/>
                  </a:cubicBezTo>
                  <a:cubicBezTo>
                    <a:pt x="181" y="190"/>
                    <a:pt x="176" y="190"/>
                    <a:pt x="170" y="190"/>
                  </a:cubicBezTo>
                  <a:cubicBezTo>
                    <a:pt x="156" y="190"/>
                    <a:pt x="145" y="187"/>
                    <a:pt x="139" y="179"/>
                  </a:cubicBezTo>
                  <a:cubicBezTo>
                    <a:pt x="132" y="172"/>
                    <a:pt x="129" y="160"/>
                    <a:pt x="129" y="143"/>
                  </a:cubicBezTo>
                  <a:cubicBezTo>
                    <a:pt x="123" y="158"/>
                    <a:pt x="114" y="170"/>
                    <a:pt x="101" y="178"/>
                  </a:cubicBezTo>
                  <a:cubicBezTo>
                    <a:pt x="88" y="187"/>
                    <a:pt x="74" y="191"/>
                    <a:pt x="57" y="191"/>
                  </a:cubicBezTo>
                  <a:close/>
                  <a:moveTo>
                    <a:pt x="72" y="161"/>
                  </a:moveTo>
                  <a:cubicBezTo>
                    <a:pt x="80" y="161"/>
                    <a:pt x="88" y="159"/>
                    <a:pt x="95" y="156"/>
                  </a:cubicBezTo>
                  <a:cubicBezTo>
                    <a:pt x="102" y="153"/>
                    <a:pt x="108" y="148"/>
                    <a:pt x="113" y="143"/>
                  </a:cubicBezTo>
                  <a:cubicBezTo>
                    <a:pt x="118" y="137"/>
                    <a:pt x="122" y="131"/>
                    <a:pt x="125" y="124"/>
                  </a:cubicBezTo>
                  <a:cubicBezTo>
                    <a:pt x="128" y="116"/>
                    <a:pt x="130" y="109"/>
                    <a:pt x="130" y="101"/>
                  </a:cubicBezTo>
                  <a:cubicBezTo>
                    <a:pt x="130" y="88"/>
                    <a:pt x="130" y="88"/>
                    <a:pt x="130" y="88"/>
                  </a:cubicBezTo>
                  <a:cubicBezTo>
                    <a:pt x="127" y="92"/>
                    <a:pt x="122" y="95"/>
                    <a:pt x="116" y="98"/>
                  </a:cubicBezTo>
                  <a:cubicBezTo>
                    <a:pt x="109" y="100"/>
                    <a:pt x="100" y="103"/>
                    <a:pt x="88" y="105"/>
                  </a:cubicBezTo>
                  <a:cubicBezTo>
                    <a:pt x="72" y="109"/>
                    <a:pt x="60" y="113"/>
                    <a:pt x="52" y="117"/>
                  </a:cubicBezTo>
                  <a:cubicBezTo>
                    <a:pt x="44" y="122"/>
                    <a:pt x="40" y="129"/>
                    <a:pt x="40" y="138"/>
                  </a:cubicBezTo>
                  <a:cubicBezTo>
                    <a:pt x="40" y="145"/>
                    <a:pt x="42" y="151"/>
                    <a:pt x="48" y="155"/>
                  </a:cubicBezTo>
                  <a:cubicBezTo>
                    <a:pt x="54" y="159"/>
                    <a:pt x="62" y="161"/>
                    <a:pt x="7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B00C1372-9027-44F3-9EF6-C0ADBBE1BAFE}"/>
                </a:ext>
              </a:extLst>
            </p:cNvPr>
            <p:cNvSpPr>
              <a:spLocks/>
            </p:cNvSpPr>
            <p:nvPr/>
          </p:nvSpPr>
          <p:spPr bwMode="black">
            <a:xfrm>
              <a:off x="3805" y="1017"/>
              <a:ext cx="259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4 h 187"/>
                <a:gd name="T4" fmla="*/ 40 w 172"/>
                <a:gd name="T5" fmla="*/ 4 h 187"/>
                <a:gd name="T6" fmla="*/ 40 w 172"/>
                <a:gd name="T7" fmla="*/ 47 h 187"/>
                <a:gd name="T8" fmla="*/ 65 w 172"/>
                <a:gd name="T9" fmla="*/ 12 h 187"/>
                <a:gd name="T10" fmla="*/ 105 w 172"/>
                <a:gd name="T11" fmla="*/ 0 h 187"/>
                <a:gd name="T12" fmla="*/ 154 w 172"/>
                <a:gd name="T13" fmla="*/ 21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8 h 187"/>
                <a:gd name="T24" fmla="*/ 88 w 172"/>
                <a:gd name="T25" fmla="*/ 33 h 187"/>
                <a:gd name="T26" fmla="*/ 53 w 172"/>
                <a:gd name="T27" fmla="*/ 50 h 187"/>
                <a:gd name="T28" fmla="*/ 40 w 172"/>
                <a:gd name="T29" fmla="*/ 97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2"/>
                    <a:pt x="54" y="20"/>
                    <a:pt x="65" y="12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4" y="21"/>
                  </a:cubicBezTo>
                  <a:cubicBezTo>
                    <a:pt x="166" y="35"/>
                    <a:pt x="172" y="53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70"/>
                    <a:pt x="129" y="57"/>
                    <a:pt x="122" y="48"/>
                  </a:cubicBezTo>
                  <a:cubicBezTo>
                    <a:pt x="115" y="38"/>
                    <a:pt x="104" y="33"/>
                    <a:pt x="88" y="33"/>
                  </a:cubicBezTo>
                  <a:cubicBezTo>
                    <a:pt x="73" y="33"/>
                    <a:pt x="61" y="39"/>
                    <a:pt x="53" y="50"/>
                  </a:cubicBezTo>
                  <a:cubicBezTo>
                    <a:pt x="44" y="61"/>
                    <a:pt x="40" y="77"/>
                    <a:pt x="40" y="97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C4D86985-2BF3-46BF-9C60-48445E8B4829}"/>
                </a:ext>
              </a:extLst>
            </p:cNvPr>
            <p:cNvSpPr>
              <a:spLocks/>
            </p:cNvSpPr>
            <p:nvPr/>
          </p:nvSpPr>
          <p:spPr bwMode="black">
            <a:xfrm>
              <a:off x="4100" y="919"/>
              <a:ext cx="196" cy="385"/>
            </a:xfrm>
            <a:custGeom>
              <a:avLst/>
              <a:gdLst>
                <a:gd name="T0" fmla="*/ 131 w 131"/>
                <a:gd name="T1" fmla="*/ 216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0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89 h 256"/>
                <a:gd name="T34" fmla="*/ 86 w 131"/>
                <a:gd name="T35" fmla="*/ 214 h 256"/>
                <a:gd name="T36" fmla="*/ 107 w 131"/>
                <a:gd name="T37" fmla="*/ 222 h 256"/>
                <a:gd name="T38" fmla="*/ 120 w 131"/>
                <a:gd name="T39" fmla="*/ 220 h 256"/>
                <a:gd name="T40" fmla="*/ 131 w 131"/>
                <a:gd name="T41" fmla="*/ 21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6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2"/>
                    <a:pt x="116" y="254"/>
                  </a:cubicBezTo>
                  <a:cubicBezTo>
                    <a:pt x="111" y="255"/>
                    <a:pt x="105" y="256"/>
                    <a:pt x="98" y="256"/>
                  </a:cubicBezTo>
                  <a:cubicBezTo>
                    <a:pt x="78" y="256"/>
                    <a:pt x="64" y="251"/>
                    <a:pt x="55" y="240"/>
                  </a:cubicBezTo>
                  <a:cubicBezTo>
                    <a:pt x="46" y="230"/>
                    <a:pt x="42" y="214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201"/>
                    <a:pt x="82" y="210"/>
                    <a:pt x="86" y="214"/>
                  </a:cubicBezTo>
                  <a:cubicBezTo>
                    <a:pt x="91" y="219"/>
                    <a:pt x="98" y="222"/>
                    <a:pt x="107" y="222"/>
                  </a:cubicBezTo>
                  <a:cubicBezTo>
                    <a:pt x="112" y="222"/>
                    <a:pt x="116" y="221"/>
                    <a:pt x="120" y="220"/>
                  </a:cubicBezTo>
                  <a:cubicBezTo>
                    <a:pt x="123" y="219"/>
                    <a:pt x="127" y="218"/>
                    <a:pt x="13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F2BA9255-A909-4D23-982A-382E1276D294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328" y="1017"/>
              <a:ext cx="273" cy="287"/>
            </a:xfrm>
            <a:custGeom>
              <a:avLst/>
              <a:gdLst>
                <a:gd name="T0" fmla="*/ 177 w 182"/>
                <a:gd name="T1" fmla="*/ 147 h 191"/>
                <a:gd name="T2" fmla="*/ 146 w 182"/>
                <a:gd name="T3" fmla="*/ 178 h 191"/>
                <a:gd name="T4" fmla="*/ 95 w 182"/>
                <a:gd name="T5" fmla="*/ 191 h 191"/>
                <a:gd name="T6" fmla="*/ 54 w 182"/>
                <a:gd name="T7" fmla="*/ 184 h 191"/>
                <a:gd name="T8" fmla="*/ 24 w 182"/>
                <a:gd name="T9" fmla="*/ 164 h 191"/>
                <a:gd name="T10" fmla="*/ 6 w 182"/>
                <a:gd name="T11" fmla="*/ 134 h 191"/>
                <a:gd name="T12" fmla="*/ 0 w 182"/>
                <a:gd name="T13" fmla="*/ 97 h 191"/>
                <a:gd name="T14" fmla="*/ 6 w 182"/>
                <a:gd name="T15" fmla="*/ 60 h 191"/>
                <a:gd name="T16" fmla="*/ 25 w 182"/>
                <a:gd name="T17" fmla="*/ 29 h 191"/>
                <a:gd name="T18" fmla="*/ 54 w 182"/>
                <a:gd name="T19" fmla="*/ 8 h 191"/>
                <a:gd name="T20" fmla="*/ 94 w 182"/>
                <a:gd name="T21" fmla="*/ 0 h 191"/>
                <a:gd name="T22" fmla="*/ 133 w 182"/>
                <a:gd name="T23" fmla="*/ 8 h 191"/>
                <a:gd name="T24" fmla="*/ 160 w 182"/>
                <a:gd name="T25" fmla="*/ 28 h 191"/>
                <a:gd name="T26" fmla="*/ 176 w 182"/>
                <a:gd name="T27" fmla="*/ 57 h 191"/>
                <a:gd name="T28" fmla="*/ 182 w 182"/>
                <a:gd name="T29" fmla="*/ 93 h 191"/>
                <a:gd name="T30" fmla="*/ 182 w 182"/>
                <a:gd name="T31" fmla="*/ 106 h 191"/>
                <a:gd name="T32" fmla="*/ 39 w 182"/>
                <a:gd name="T33" fmla="*/ 106 h 191"/>
                <a:gd name="T34" fmla="*/ 55 w 182"/>
                <a:gd name="T35" fmla="*/ 144 h 191"/>
                <a:gd name="T36" fmla="*/ 95 w 182"/>
                <a:gd name="T37" fmla="*/ 158 h 191"/>
                <a:gd name="T38" fmla="*/ 125 w 182"/>
                <a:gd name="T39" fmla="*/ 150 h 191"/>
                <a:gd name="T40" fmla="*/ 144 w 182"/>
                <a:gd name="T41" fmla="*/ 128 h 191"/>
                <a:gd name="T42" fmla="*/ 177 w 182"/>
                <a:gd name="T43" fmla="*/ 147 h 191"/>
                <a:gd name="T44" fmla="*/ 94 w 182"/>
                <a:gd name="T45" fmla="*/ 33 h 191"/>
                <a:gd name="T46" fmla="*/ 56 w 182"/>
                <a:gd name="T47" fmla="*/ 46 h 191"/>
                <a:gd name="T48" fmla="*/ 39 w 182"/>
                <a:gd name="T49" fmla="*/ 82 h 191"/>
                <a:gd name="T50" fmla="*/ 143 w 182"/>
                <a:gd name="T51" fmla="*/ 82 h 191"/>
                <a:gd name="T52" fmla="*/ 130 w 182"/>
                <a:gd name="T53" fmla="*/ 47 h 191"/>
                <a:gd name="T54" fmla="*/ 94 w 182"/>
                <a:gd name="T55" fmla="*/ 3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1">
                  <a:moveTo>
                    <a:pt x="177" y="147"/>
                  </a:moveTo>
                  <a:cubicBezTo>
                    <a:pt x="170" y="159"/>
                    <a:pt x="159" y="170"/>
                    <a:pt x="146" y="178"/>
                  </a:cubicBezTo>
                  <a:cubicBezTo>
                    <a:pt x="132" y="187"/>
                    <a:pt x="116" y="191"/>
                    <a:pt x="95" y="191"/>
                  </a:cubicBezTo>
                  <a:cubicBezTo>
                    <a:pt x="80" y="191"/>
                    <a:pt x="66" y="188"/>
                    <a:pt x="54" y="184"/>
                  </a:cubicBezTo>
                  <a:cubicBezTo>
                    <a:pt x="42" y="179"/>
                    <a:pt x="32" y="172"/>
                    <a:pt x="24" y="164"/>
                  </a:cubicBezTo>
                  <a:cubicBezTo>
                    <a:pt x="16" y="156"/>
                    <a:pt x="10" y="146"/>
                    <a:pt x="6" y="134"/>
                  </a:cubicBezTo>
                  <a:cubicBezTo>
                    <a:pt x="2" y="122"/>
                    <a:pt x="0" y="110"/>
                    <a:pt x="0" y="97"/>
                  </a:cubicBezTo>
                  <a:cubicBezTo>
                    <a:pt x="0" y="84"/>
                    <a:pt x="2" y="71"/>
                    <a:pt x="6" y="60"/>
                  </a:cubicBezTo>
                  <a:cubicBezTo>
                    <a:pt x="11" y="48"/>
                    <a:pt x="17" y="37"/>
                    <a:pt x="25" y="29"/>
                  </a:cubicBezTo>
                  <a:cubicBezTo>
                    <a:pt x="33" y="20"/>
                    <a:pt x="43" y="13"/>
                    <a:pt x="54" y="8"/>
                  </a:cubicBezTo>
                  <a:cubicBezTo>
                    <a:pt x="66" y="3"/>
                    <a:pt x="79" y="0"/>
                    <a:pt x="94" y="0"/>
                  </a:cubicBezTo>
                  <a:cubicBezTo>
                    <a:pt x="109" y="0"/>
                    <a:pt x="122" y="3"/>
                    <a:pt x="133" y="8"/>
                  </a:cubicBezTo>
                  <a:cubicBezTo>
                    <a:pt x="144" y="13"/>
                    <a:pt x="153" y="19"/>
                    <a:pt x="160" y="28"/>
                  </a:cubicBezTo>
                  <a:cubicBezTo>
                    <a:pt x="167" y="36"/>
                    <a:pt x="173" y="46"/>
                    <a:pt x="176" y="57"/>
                  </a:cubicBezTo>
                  <a:cubicBezTo>
                    <a:pt x="180" y="68"/>
                    <a:pt x="182" y="80"/>
                    <a:pt x="182" y="9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5"/>
                    <a:pt x="55" y="144"/>
                  </a:cubicBezTo>
                  <a:cubicBezTo>
                    <a:pt x="64" y="153"/>
                    <a:pt x="78" y="158"/>
                    <a:pt x="95" y="158"/>
                  </a:cubicBezTo>
                  <a:cubicBezTo>
                    <a:pt x="107" y="158"/>
                    <a:pt x="117" y="155"/>
                    <a:pt x="125" y="150"/>
                  </a:cubicBezTo>
                  <a:cubicBezTo>
                    <a:pt x="132" y="145"/>
                    <a:pt x="139" y="138"/>
                    <a:pt x="144" y="128"/>
                  </a:cubicBezTo>
                  <a:lnTo>
                    <a:pt x="177" y="147"/>
                  </a:lnTo>
                  <a:close/>
                  <a:moveTo>
                    <a:pt x="94" y="33"/>
                  </a:moveTo>
                  <a:cubicBezTo>
                    <a:pt x="78" y="33"/>
                    <a:pt x="66" y="37"/>
                    <a:pt x="56" y="46"/>
                  </a:cubicBezTo>
                  <a:cubicBezTo>
                    <a:pt x="47" y="55"/>
                    <a:pt x="41" y="66"/>
                    <a:pt x="39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68"/>
                    <a:pt x="138" y="56"/>
                    <a:pt x="130" y="47"/>
                  </a:cubicBezTo>
                  <a:cubicBezTo>
                    <a:pt x="122" y="38"/>
                    <a:pt x="110" y="33"/>
                    <a:pt x="9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4B8AFEA6-7A6B-4E86-80D3-972E6D4BCE4A}"/>
                </a:ext>
              </a:extLst>
            </p:cNvPr>
            <p:cNvSpPr>
              <a:spLocks/>
            </p:cNvSpPr>
            <p:nvPr/>
          </p:nvSpPr>
          <p:spPr bwMode="black">
            <a:xfrm>
              <a:off x="4637" y="1017"/>
              <a:ext cx="248" cy="287"/>
            </a:xfrm>
            <a:custGeom>
              <a:avLst/>
              <a:gdLst>
                <a:gd name="T0" fmla="*/ 0 w 165"/>
                <a:gd name="T1" fmla="*/ 155 h 191"/>
                <a:gd name="T2" fmla="*/ 28 w 165"/>
                <a:gd name="T3" fmla="*/ 127 h 191"/>
                <a:gd name="T4" fmla="*/ 54 w 165"/>
                <a:gd name="T5" fmla="*/ 150 h 191"/>
                <a:gd name="T6" fmla="*/ 89 w 165"/>
                <a:gd name="T7" fmla="*/ 158 h 191"/>
                <a:gd name="T8" fmla="*/ 117 w 165"/>
                <a:gd name="T9" fmla="*/ 150 h 191"/>
                <a:gd name="T10" fmla="*/ 126 w 165"/>
                <a:gd name="T11" fmla="*/ 132 h 191"/>
                <a:gd name="T12" fmla="*/ 121 w 165"/>
                <a:gd name="T13" fmla="*/ 121 h 191"/>
                <a:gd name="T14" fmla="*/ 108 w 165"/>
                <a:gd name="T15" fmla="*/ 114 h 191"/>
                <a:gd name="T16" fmla="*/ 88 w 165"/>
                <a:gd name="T17" fmla="*/ 110 h 191"/>
                <a:gd name="T18" fmla="*/ 64 w 165"/>
                <a:gd name="T19" fmla="*/ 106 h 191"/>
                <a:gd name="T20" fmla="*/ 23 w 165"/>
                <a:gd name="T21" fmla="*/ 92 h 191"/>
                <a:gd name="T22" fmla="*/ 6 w 165"/>
                <a:gd name="T23" fmla="*/ 57 h 191"/>
                <a:gd name="T24" fmla="*/ 26 w 165"/>
                <a:gd name="T25" fmla="*/ 16 h 191"/>
                <a:gd name="T26" fmla="*/ 79 w 165"/>
                <a:gd name="T27" fmla="*/ 0 h 191"/>
                <a:gd name="T28" fmla="*/ 128 w 165"/>
                <a:gd name="T29" fmla="*/ 9 h 191"/>
                <a:gd name="T30" fmla="*/ 165 w 165"/>
                <a:gd name="T31" fmla="*/ 37 h 191"/>
                <a:gd name="T32" fmla="*/ 134 w 165"/>
                <a:gd name="T33" fmla="*/ 63 h 191"/>
                <a:gd name="T34" fmla="*/ 110 w 165"/>
                <a:gd name="T35" fmla="*/ 41 h 191"/>
                <a:gd name="T36" fmla="*/ 77 w 165"/>
                <a:gd name="T37" fmla="*/ 33 h 191"/>
                <a:gd name="T38" fmla="*/ 50 w 165"/>
                <a:gd name="T39" fmla="*/ 40 h 191"/>
                <a:gd name="T40" fmla="*/ 41 w 165"/>
                <a:gd name="T41" fmla="*/ 57 h 191"/>
                <a:gd name="T42" fmla="*/ 56 w 165"/>
                <a:gd name="T43" fmla="*/ 74 h 191"/>
                <a:gd name="T44" fmla="*/ 94 w 165"/>
                <a:gd name="T45" fmla="*/ 82 h 191"/>
                <a:gd name="T46" fmla="*/ 119 w 165"/>
                <a:gd name="T47" fmla="*/ 87 h 191"/>
                <a:gd name="T48" fmla="*/ 141 w 165"/>
                <a:gd name="T49" fmla="*/ 95 h 191"/>
                <a:gd name="T50" fmla="*/ 156 w 165"/>
                <a:gd name="T51" fmla="*/ 110 h 191"/>
                <a:gd name="T52" fmla="*/ 162 w 165"/>
                <a:gd name="T53" fmla="*/ 132 h 191"/>
                <a:gd name="T54" fmla="*/ 142 w 165"/>
                <a:gd name="T55" fmla="*/ 175 h 191"/>
                <a:gd name="T56" fmla="*/ 88 w 165"/>
                <a:gd name="T57" fmla="*/ 191 h 191"/>
                <a:gd name="T58" fmla="*/ 35 w 165"/>
                <a:gd name="T59" fmla="*/ 181 h 191"/>
                <a:gd name="T60" fmla="*/ 0 w 165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1">
                  <a:moveTo>
                    <a:pt x="0" y="155"/>
                  </a:moveTo>
                  <a:cubicBezTo>
                    <a:pt x="28" y="127"/>
                    <a:pt x="28" y="127"/>
                    <a:pt x="28" y="127"/>
                  </a:cubicBezTo>
                  <a:cubicBezTo>
                    <a:pt x="36" y="138"/>
                    <a:pt x="44" y="145"/>
                    <a:pt x="54" y="150"/>
                  </a:cubicBezTo>
                  <a:cubicBezTo>
                    <a:pt x="64" y="155"/>
                    <a:pt x="76" y="158"/>
                    <a:pt x="89" y="158"/>
                  </a:cubicBezTo>
                  <a:cubicBezTo>
                    <a:pt x="102" y="158"/>
                    <a:pt x="112" y="155"/>
                    <a:pt x="117" y="150"/>
                  </a:cubicBezTo>
                  <a:cubicBezTo>
                    <a:pt x="123" y="145"/>
                    <a:pt x="126" y="139"/>
                    <a:pt x="126" y="132"/>
                  </a:cubicBezTo>
                  <a:cubicBezTo>
                    <a:pt x="126" y="128"/>
                    <a:pt x="124" y="124"/>
                    <a:pt x="121" y="121"/>
                  </a:cubicBezTo>
                  <a:cubicBezTo>
                    <a:pt x="118" y="118"/>
                    <a:pt x="113" y="116"/>
                    <a:pt x="108" y="114"/>
                  </a:cubicBezTo>
                  <a:cubicBezTo>
                    <a:pt x="102" y="113"/>
                    <a:pt x="95" y="111"/>
                    <a:pt x="88" y="110"/>
                  </a:cubicBezTo>
                  <a:cubicBezTo>
                    <a:pt x="80" y="109"/>
                    <a:pt x="72" y="107"/>
                    <a:pt x="64" y="106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6" y="73"/>
                    <a:pt x="6" y="57"/>
                  </a:cubicBezTo>
                  <a:cubicBezTo>
                    <a:pt x="6" y="41"/>
                    <a:pt x="13" y="27"/>
                    <a:pt x="26" y="16"/>
                  </a:cubicBezTo>
                  <a:cubicBezTo>
                    <a:pt x="39" y="5"/>
                    <a:pt x="56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4"/>
                    <a:pt x="165" y="37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27" y="53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5"/>
                    <a:pt x="50" y="40"/>
                  </a:cubicBezTo>
                  <a:cubicBezTo>
                    <a:pt x="44" y="45"/>
                    <a:pt x="41" y="51"/>
                    <a:pt x="41" y="57"/>
                  </a:cubicBezTo>
                  <a:cubicBezTo>
                    <a:pt x="41" y="66"/>
                    <a:pt x="46" y="71"/>
                    <a:pt x="56" y="74"/>
                  </a:cubicBezTo>
                  <a:cubicBezTo>
                    <a:pt x="66" y="77"/>
                    <a:pt x="78" y="80"/>
                    <a:pt x="94" y="82"/>
                  </a:cubicBezTo>
                  <a:cubicBezTo>
                    <a:pt x="103" y="83"/>
                    <a:pt x="111" y="85"/>
                    <a:pt x="119" y="87"/>
                  </a:cubicBezTo>
                  <a:cubicBezTo>
                    <a:pt x="128" y="89"/>
                    <a:pt x="135" y="92"/>
                    <a:pt x="141" y="95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3"/>
                    <a:pt x="162" y="132"/>
                  </a:cubicBezTo>
                  <a:cubicBezTo>
                    <a:pt x="162" y="149"/>
                    <a:pt x="155" y="163"/>
                    <a:pt x="142" y="175"/>
                  </a:cubicBezTo>
                  <a:cubicBezTo>
                    <a:pt x="129" y="186"/>
                    <a:pt x="111" y="191"/>
                    <a:pt x="88" y="191"/>
                  </a:cubicBezTo>
                  <a:cubicBezTo>
                    <a:pt x="68" y="191"/>
                    <a:pt x="50" y="188"/>
                    <a:pt x="35" y="181"/>
                  </a:cubicBezTo>
                  <a:cubicBezTo>
                    <a:pt x="20" y="175"/>
                    <a:pt x="8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1D48BBB3-889A-4C4C-9BE1-F3B1BB5C8C36}"/>
                </a:ext>
              </a:extLst>
            </p:cNvPr>
            <p:cNvSpPr>
              <a:spLocks/>
            </p:cNvSpPr>
            <p:nvPr/>
          </p:nvSpPr>
          <p:spPr bwMode="black">
            <a:xfrm>
              <a:off x="3104" y="1440"/>
              <a:ext cx="293" cy="365"/>
            </a:xfrm>
            <a:custGeom>
              <a:avLst/>
              <a:gdLst>
                <a:gd name="T0" fmla="*/ 156 w 195"/>
                <a:gd name="T1" fmla="*/ 0 h 243"/>
                <a:gd name="T2" fmla="*/ 195 w 195"/>
                <a:gd name="T3" fmla="*/ 0 h 243"/>
                <a:gd name="T4" fmla="*/ 195 w 195"/>
                <a:gd name="T5" fmla="*/ 140 h 243"/>
                <a:gd name="T6" fmla="*/ 188 w 195"/>
                <a:gd name="T7" fmla="*/ 185 h 243"/>
                <a:gd name="T8" fmla="*/ 168 w 195"/>
                <a:gd name="T9" fmla="*/ 218 h 243"/>
                <a:gd name="T10" fmla="*/ 137 w 195"/>
                <a:gd name="T11" fmla="*/ 237 h 243"/>
                <a:gd name="T12" fmla="*/ 97 w 195"/>
                <a:gd name="T13" fmla="*/ 243 h 243"/>
                <a:gd name="T14" fmla="*/ 25 w 195"/>
                <a:gd name="T15" fmla="*/ 218 h 243"/>
                <a:gd name="T16" fmla="*/ 0 w 195"/>
                <a:gd name="T17" fmla="*/ 140 h 243"/>
                <a:gd name="T18" fmla="*/ 0 w 195"/>
                <a:gd name="T19" fmla="*/ 0 h 243"/>
                <a:gd name="T20" fmla="*/ 40 w 195"/>
                <a:gd name="T21" fmla="*/ 0 h 243"/>
                <a:gd name="T22" fmla="*/ 40 w 195"/>
                <a:gd name="T23" fmla="*/ 137 h 243"/>
                <a:gd name="T24" fmla="*/ 54 w 195"/>
                <a:gd name="T25" fmla="*/ 189 h 243"/>
                <a:gd name="T26" fmla="*/ 97 w 195"/>
                <a:gd name="T27" fmla="*/ 206 h 243"/>
                <a:gd name="T28" fmla="*/ 142 w 195"/>
                <a:gd name="T29" fmla="*/ 189 h 243"/>
                <a:gd name="T30" fmla="*/ 156 w 195"/>
                <a:gd name="T31" fmla="*/ 137 h 243"/>
                <a:gd name="T32" fmla="*/ 156 w 19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243">
                  <a:moveTo>
                    <a:pt x="15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57"/>
                    <a:pt x="193" y="172"/>
                    <a:pt x="188" y="185"/>
                  </a:cubicBezTo>
                  <a:cubicBezTo>
                    <a:pt x="184" y="198"/>
                    <a:pt x="177" y="209"/>
                    <a:pt x="168" y="218"/>
                  </a:cubicBezTo>
                  <a:cubicBezTo>
                    <a:pt x="160" y="226"/>
                    <a:pt x="150" y="232"/>
                    <a:pt x="137" y="237"/>
                  </a:cubicBezTo>
                  <a:cubicBezTo>
                    <a:pt x="125" y="241"/>
                    <a:pt x="112" y="243"/>
                    <a:pt x="97" y="243"/>
                  </a:cubicBezTo>
                  <a:cubicBezTo>
                    <a:pt x="66" y="243"/>
                    <a:pt x="42" y="235"/>
                    <a:pt x="25" y="218"/>
                  </a:cubicBezTo>
                  <a:cubicBezTo>
                    <a:pt x="9" y="201"/>
                    <a:pt x="0" y="175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0" y="160"/>
                    <a:pt x="45" y="177"/>
                    <a:pt x="54" y="189"/>
                  </a:cubicBezTo>
                  <a:cubicBezTo>
                    <a:pt x="63" y="200"/>
                    <a:pt x="78" y="206"/>
                    <a:pt x="97" y="206"/>
                  </a:cubicBezTo>
                  <a:cubicBezTo>
                    <a:pt x="118" y="206"/>
                    <a:pt x="133" y="200"/>
                    <a:pt x="142" y="189"/>
                  </a:cubicBezTo>
                  <a:cubicBezTo>
                    <a:pt x="151" y="177"/>
                    <a:pt x="156" y="160"/>
                    <a:pt x="156" y="137"/>
                  </a:cubicBez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A282AABC-2703-4B48-B1EF-1F07A2970F41}"/>
                </a:ext>
              </a:extLst>
            </p:cNvPr>
            <p:cNvSpPr>
              <a:spLocks/>
            </p:cNvSpPr>
            <p:nvPr/>
          </p:nvSpPr>
          <p:spPr bwMode="black">
            <a:xfrm>
              <a:off x="3469" y="1520"/>
              <a:ext cx="258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3 h 187"/>
                <a:gd name="T4" fmla="*/ 40 w 172"/>
                <a:gd name="T5" fmla="*/ 3 h 187"/>
                <a:gd name="T6" fmla="*/ 40 w 172"/>
                <a:gd name="T7" fmla="*/ 47 h 187"/>
                <a:gd name="T8" fmla="*/ 66 w 172"/>
                <a:gd name="T9" fmla="*/ 11 h 187"/>
                <a:gd name="T10" fmla="*/ 105 w 172"/>
                <a:gd name="T11" fmla="*/ 0 h 187"/>
                <a:gd name="T12" fmla="*/ 155 w 172"/>
                <a:gd name="T13" fmla="*/ 20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7 h 187"/>
                <a:gd name="T24" fmla="*/ 88 w 172"/>
                <a:gd name="T25" fmla="*/ 33 h 187"/>
                <a:gd name="T26" fmla="*/ 53 w 172"/>
                <a:gd name="T27" fmla="*/ 49 h 187"/>
                <a:gd name="T28" fmla="*/ 40 w 172"/>
                <a:gd name="T29" fmla="*/ 96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1"/>
                    <a:pt x="55" y="19"/>
                    <a:pt x="66" y="11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5" y="20"/>
                  </a:cubicBezTo>
                  <a:cubicBezTo>
                    <a:pt x="166" y="34"/>
                    <a:pt x="172" y="52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69"/>
                    <a:pt x="129" y="56"/>
                    <a:pt x="122" y="47"/>
                  </a:cubicBezTo>
                  <a:cubicBezTo>
                    <a:pt x="116" y="37"/>
                    <a:pt x="104" y="33"/>
                    <a:pt x="88" y="33"/>
                  </a:cubicBezTo>
                  <a:cubicBezTo>
                    <a:pt x="73" y="33"/>
                    <a:pt x="62" y="38"/>
                    <a:pt x="53" y="49"/>
                  </a:cubicBezTo>
                  <a:cubicBezTo>
                    <a:pt x="44" y="61"/>
                    <a:pt x="40" y="76"/>
                    <a:pt x="40" y="96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6416B698-9F55-4E69-B14B-9516E8E7CEED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792" y="1404"/>
              <a:ext cx="78" cy="397"/>
            </a:xfrm>
            <a:custGeom>
              <a:avLst/>
              <a:gdLst>
                <a:gd name="T0" fmla="*/ 0 w 52"/>
                <a:gd name="T1" fmla="*/ 27 h 264"/>
                <a:gd name="T2" fmla="*/ 7 w 52"/>
                <a:gd name="T3" fmla="*/ 8 h 264"/>
                <a:gd name="T4" fmla="*/ 26 w 52"/>
                <a:gd name="T5" fmla="*/ 0 h 264"/>
                <a:gd name="T6" fmla="*/ 45 w 52"/>
                <a:gd name="T7" fmla="*/ 8 h 264"/>
                <a:gd name="T8" fmla="*/ 52 w 52"/>
                <a:gd name="T9" fmla="*/ 27 h 264"/>
                <a:gd name="T10" fmla="*/ 45 w 52"/>
                <a:gd name="T11" fmla="*/ 45 h 264"/>
                <a:gd name="T12" fmla="*/ 26 w 52"/>
                <a:gd name="T13" fmla="*/ 52 h 264"/>
                <a:gd name="T14" fmla="*/ 7 w 52"/>
                <a:gd name="T15" fmla="*/ 45 h 264"/>
                <a:gd name="T16" fmla="*/ 0 w 52"/>
                <a:gd name="T17" fmla="*/ 27 h 264"/>
                <a:gd name="T18" fmla="*/ 45 w 52"/>
                <a:gd name="T19" fmla="*/ 80 h 264"/>
                <a:gd name="T20" fmla="*/ 45 w 52"/>
                <a:gd name="T21" fmla="*/ 264 h 264"/>
                <a:gd name="T22" fmla="*/ 5 w 52"/>
                <a:gd name="T23" fmla="*/ 264 h 264"/>
                <a:gd name="T24" fmla="*/ 5 w 52"/>
                <a:gd name="T25" fmla="*/ 80 h 264"/>
                <a:gd name="T26" fmla="*/ 45 w 52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64">
                  <a:moveTo>
                    <a:pt x="0" y="27"/>
                  </a:moveTo>
                  <a:cubicBezTo>
                    <a:pt x="0" y="19"/>
                    <a:pt x="3" y="13"/>
                    <a:pt x="7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34" y="0"/>
                    <a:pt x="41" y="3"/>
                    <a:pt x="45" y="8"/>
                  </a:cubicBezTo>
                  <a:cubicBezTo>
                    <a:pt x="50" y="13"/>
                    <a:pt x="52" y="19"/>
                    <a:pt x="52" y="27"/>
                  </a:cubicBezTo>
                  <a:cubicBezTo>
                    <a:pt x="52" y="34"/>
                    <a:pt x="50" y="40"/>
                    <a:pt x="45" y="45"/>
                  </a:cubicBezTo>
                  <a:cubicBezTo>
                    <a:pt x="41" y="50"/>
                    <a:pt x="34" y="52"/>
                    <a:pt x="26" y="52"/>
                  </a:cubicBezTo>
                  <a:cubicBezTo>
                    <a:pt x="18" y="52"/>
                    <a:pt x="12" y="50"/>
                    <a:pt x="7" y="45"/>
                  </a:cubicBezTo>
                  <a:cubicBezTo>
                    <a:pt x="3" y="40"/>
                    <a:pt x="0" y="34"/>
                    <a:pt x="0" y="27"/>
                  </a:cubicBezTo>
                  <a:close/>
                  <a:moveTo>
                    <a:pt x="45" y="80"/>
                  </a:moveTo>
                  <a:cubicBezTo>
                    <a:pt x="45" y="264"/>
                    <a:pt x="45" y="264"/>
                    <a:pt x="45" y="264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4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4EC3AF0B-549B-402C-8480-C495854A89E6}"/>
                </a:ext>
              </a:extLst>
            </p:cNvPr>
            <p:cNvSpPr>
              <a:spLocks/>
            </p:cNvSpPr>
            <p:nvPr/>
          </p:nvSpPr>
          <p:spPr bwMode="black">
            <a:xfrm>
              <a:off x="3903" y="1524"/>
              <a:ext cx="288" cy="277"/>
            </a:xfrm>
            <a:custGeom>
              <a:avLst/>
              <a:gdLst>
                <a:gd name="T0" fmla="*/ 174 w 288"/>
                <a:gd name="T1" fmla="*/ 277 h 277"/>
                <a:gd name="T2" fmla="*/ 111 w 288"/>
                <a:gd name="T3" fmla="*/ 277 h 277"/>
                <a:gd name="T4" fmla="*/ 0 w 288"/>
                <a:gd name="T5" fmla="*/ 0 h 277"/>
                <a:gd name="T6" fmla="*/ 62 w 288"/>
                <a:gd name="T7" fmla="*/ 0 h 277"/>
                <a:gd name="T8" fmla="*/ 131 w 288"/>
                <a:gd name="T9" fmla="*/ 181 h 277"/>
                <a:gd name="T10" fmla="*/ 144 w 288"/>
                <a:gd name="T11" fmla="*/ 223 h 277"/>
                <a:gd name="T12" fmla="*/ 158 w 288"/>
                <a:gd name="T13" fmla="*/ 181 h 277"/>
                <a:gd name="T14" fmla="*/ 228 w 288"/>
                <a:gd name="T15" fmla="*/ 0 h 277"/>
                <a:gd name="T16" fmla="*/ 288 w 288"/>
                <a:gd name="T17" fmla="*/ 0 h 277"/>
                <a:gd name="T18" fmla="*/ 174 w 288"/>
                <a:gd name="T1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77">
                  <a:moveTo>
                    <a:pt x="174" y="277"/>
                  </a:moveTo>
                  <a:lnTo>
                    <a:pt x="111" y="277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31" y="181"/>
                  </a:lnTo>
                  <a:lnTo>
                    <a:pt x="144" y="223"/>
                  </a:lnTo>
                  <a:lnTo>
                    <a:pt x="158" y="181"/>
                  </a:lnTo>
                  <a:lnTo>
                    <a:pt x="228" y="0"/>
                  </a:lnTo>
                  <a:lnTo>
                    <a:pt x="288" y="0"/>
                  </a:lnTo>
                  <a:lnTo>
                    <a:pt x="17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83E3D01C-6083-43C6-9069-AFABBBF2656F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211" y="1520"/>
              <a:ext cx="273" cy="285"/>
            </a:xfrm>
            <a:custGeom>
              <a:avLst/>
              <a:gdLst>
                <a:gd name="T0" fmla="*/ 178 w 182"/>
                <a:gd name="T1" fmla="*/ 146 h 190"/>
                <a:gd name="T2" fmla="*/ 146 w 182"/>
                <a:gd name="T3" fmla="*/ 178 h 190"/>
                <a:gd name="T4" fmla="*/ 96 w 182"/>
                <a:gd name="T5" fmla="*/ 190 h 190"/>
                <a:gd name="T6" fmla="*/ 54 w 182"/>
                <a:gd name="T7" fmla="*/ 183 h 190"/>
                <a:gd name="T8" fmla="*/ 24 w 182"/>
                <a:gd name="T9" fmla="*/ 163 h 190"/>
                <a:gd name="T10" fmla="*/ 6 w 182"/>
                <a:gd name="T11" fmla="*/ 133 h 190"/>
                <a:gd name="T12" fmla="*/ 0 w 182"/>
                <a:gd name="T13" fmla="*/ 96 h 190"/>
                <a:gd name="T14" fmla="*/ 7 w 182"/>
                <a:gd name="T15" fmla="*/ 59 h 190"/>
                <a:gd name="T16" fmla="*/ 25 w 182"/>
                <a:gd name="T17" fmla="*/ 28 h 190"/>
                <a:gd name="T18" fmla="*/ 55 w 182"/>
                <a:gd name="T19" fmla="*/ 7 h 190"/>
                <a:gd name="T20" fmla="*/ 94 w 182"/>
                <a:gd name="T21" fmla="*/ 0 h 190"/>
                <a:gd name="T22" fmla="*/ 133 w 182"/>
                <a:gd name="T23" fmla="*/ 7 h 190"/>
                <a:gd name="T24" fmla="*/ 161 w 182"/>
                <a:gd name="T25" fmla="*/ 27 h 190"/>
                <a:gd name="T26" fmla="*/ 177 w 182"/>
                <a:gd name="T27" fmla="*/ 56 h 190"/>
                <a:gd name="T28" fmla="*/ 182 w 182"/>
                <a:gd name="T29" fmla="*/ 92 h 190"/>
                <a:gd name="T30" fmla="*/ 182 w 182"/>
                <a:gd name="T31" fmla="*/ 106 h 190"/>
                <a:gd name="T32" fmla="*/ 39 w 182"/>
                <a:gd name="T33" fmla="*/ 106 h 190"/>
                <a:gd name="T34" fmla="*/ 55 w 182"/>
                <a:gd name="T35" fmla="*/ 143 h 190"/>
                <a:gd name="T36" fmla="*/ 95 w 182"/>
                <a:gd name="T37" fmla="*/ 157 h 190"/>
                <a:gd name="T38" fmla="*/ 125 w 182"/>
                <a:gd name="T39" fmla="*/ 149 h 190"/>
                <a:gd name="T40" fmla="*/ 144 w 182"/>
                <a:gd name="T41" fmla="*/ 128 h 190"/>
                <a:gd name="T42" fmla="*/ 178 w 182"/>
                <a:gd name="T43" fmla="*/ 146 h 190"/>
                <a:gd name="T44" fmla="*/ 94 w 182"/>
                <a:gd name="T45" fmla="*/ 32 h 190"/>
                <a:gd name="T46" fmla="*/ 57 w 182"/>
                <a:gd name="T47" fmla="*/ 45 h 190"/>
                <a:gd name="T48" fmla="*/ 39 w 182"/>
                <a:gd name="T49" fmla="*/ 81 h 190"/>
                <a:gd name="T50" fmla="*/ 143 w 182"/>
                <a:gd name="T51" fmla="*/ 81 h 190"/>
                <a:gd name="T52" fmla="*/ 130 w 182"/>
                <a:gd name="T53" fmla="*/ 46 h 190"/>
                <a:gd name="T54" fmla="*/ 94 w 182"/>
                <a:gd name="T55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0">
                  <a:moveTo>
                    <a:pt x="178" y="146"/>
                  </a:moveTo>
                  <a:cubicBezTo>
                    <a:pt x="170" y="159"/>
                    <a:pt x="159" y="169"/>
                    <a:pt x="146" y="178"/>
                  </a:cubicBezTo>
                  <a:cubicBezTo>
                    <a:pt x="133" y="186"/>
                    <a:pt x="116" y="190"/>
                    <a:pt x="96" y="190"/>
                  </a:cubicBezTo>
                  <a:cubicBezTo>
                    <a:pt x="80" y="190"/>
                    <a:pt x="66" y="188"/>
                    <a:pt x="54" y="183"/>
                  </a:cubicBezTo>
                  <a:cubicBezTo>
                    <a:pt x="42" y="178"/>
                    <a:pt x="32" y="172"/>
                    <a:pt x="24" y="163"/>
                  </a:cubicBezTo>
                  <a:cubicBezTo>
                    <a:pt x="16" y="155"/>
                    <a:pt x="10" y="145"/>
                    <a:pt x="6" y="133"/>
                  </a:cubicBezTo>
                  <a:cubicBezTo>
                    <a:pt x="2" y="122"/>
                    <a:pt x="0" y="109"/>
                    <a:pt x="0" y="96"/>
                  </a:cubicBezTo>
                  <a:cubicBezTo>
                    <a:pt x="0" y="83"/>
                    <a:pt x="2" y="71"/>
                    <a:pt x="7" y="59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19"/>
                    <a:pt x="43" y="12"/>
                    <a:pt x="55" y="7"/>
                  </a:cubicBezTo>
                  <a:cubicBezTo>
                    <a:pt x="66" y="2"/>
                    <a:pt x="80" y="0"/>
                    <a:pt x="94" y="0"/>
                  </a:cubicBezTo>
                  <a:cubicBezTo>
                    <a:pt x="109" y="0"/>
                    <a:pt x="122" y="2"/>
                    <a:pt x="133" y="7"/>
                  </a:cubicBezTo>
                  <a:cubicBezTo>
                    <a:pt x="144" y="12"/>
                    <a:pt x="153" y="19"/>
                    <a:pt x="161" y="27"/>
                  </a:cubicBezTo>
                  <a:cubicBezTo>
                    <a:pt x="168" y="35"/>
                    <a:pt x="173" y="45"/>
                    <a:pt x="177" y="56"/>
                  </a:cubicBezTo>
                  <a:cubicBezTo>
                    <a:pt x="180" y="68"/>
                    <a:pt x="182" y="80"/>
                    <a:pt x="182" y="9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4"/>
                    <a:pt x="55" y="143"/>
                  </a:cubicBezTo>
                  <a:cubicBezTo>
                    <a:pt x="65" y="152"/>
                    <a:pt x="78" y="157"/>
                    <a:pt x="95" y="157"/>
                  </a:cubicBezTo>
                  <a:cubicBezTo>
                    <a:pt x="107" y="157"/>
                    <a:pt x="117" y="155"/>
                    <a:pt x="125" y="149"/>
                  </a:cubicBezTo>
                  <a:cubicBezTo>
                    <a:pt x="132" y="144"/>
                    <a:pt x="139" y="137"/>
                    <a:pt x="144" y="128"/>
                  </a:cubicBezTo>
                  <a:lnTo>
                    <a:pt x="178" y="146"/>
                  </a:lnTo>
                  <a:close/>
                  <a:moveTo>
                    <a:pt x="94" y="32"/>
                  </a:moveTo>
                  <a:cubicBezTo>
                    <a:pt x="78" y="32"/>
                    <a:pt x="66" y="37"/>
                    <a:pt x="57" y="45"/>
                  </a:cubicBezTo>
                  <a:cubicBezTo>
                    <a:pt x="47" y="54"/>
                    <a:pt x="41" y="66"/>
                    <a:pt x="39" y="81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42" y="67"/>
                    <a:pt x="138" y="55"/>
                    <a:pt x="130" y="46"/>
                  </a:cubicBezTo>
                  <a:cubicBezTo>
                    <a:pt x="122" y="37"/>
                    <a:pt x="110" y="32"/>
                    <a:pt x="9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3F95825E-C2E6-4209-809B-D13A290D188B}"/>
                </a:ext>
              </a:extLst>
            </p:cNvPr>
            <p:cNvSpPr>
              <a:spLocks/>
            </p:cNvSpPr>
            <p:nvPr/>
          </p:nvSpPr>
          <p:spPr bwMode="black">
            <a:xfrm>
              <a:off x="4541" y="1521"/>
              <a:ext cx="185" cy="280"/>
            </a:xfrm>
            <a:custGeom>
              <a:avLst/>
              <a:gdLst>
                <a:gd name="T0" fmla="*/ 91 w 123"/>
                <a:gd name="T1" fmla="*/ 0 h 186"/>
                <a:gd name="T2" fmla="*/ 109 w 123"/>
                <a:gd name="T3" fmla="*/ 2 h 186"/>
                <a:gd name="T4" fmla="*/ 123 w 123"/>
                <a:gd name="T5" fmla="*/ 7 h 186"/>
                <a:gd name="T6" fmla="*/ 111 w 123"/>
                <a:gd name="T7" fmla="*/ 43 h 186"/>
                <a:gd name="T8" fmla="*/ 97 w 123"/>
                <a:gd name="T9" fmla="*/ 37 h 186"/>
                <a:gd name="T10" fmla="*/ 80 w 123"/>
                <a:gd name="T11" fmla="*/ 35 h 186"/>
                <a:gd name="T12" fmla="*/ 52 w 123"/>
                <a:gd name="T13" fmla="*/ 49 h 186"/>
                <a:gd name="T14" fmla="*/ 40 w 123"/>
                <a:gd name="T15" fmla="*/ 93 h 186"/>
                <a:gd name="T16" fmla="*/ 40 w 123"/>
                <a:gd name="T17" fmla="*/ 186 h 186"/>
                <a:gd name="T18" fmla="*/ 0 w 123"/>
                <a:gd name="T19" fmla="*/ 186 h 186"/>
                <a:gd name="T20" fmla="*/ 0 w 123"/>
                <a:gd name="T21" fmla="*/ 2 h 186"/>
                <a:gd name="T22" fmla="*/ 40 w 123"/>
                <a:gd name="T23" fmla="*/ 2 h 186"/>
                <a:gd name="T24" fmla="*/ 40 w 123"/>
                <a:gd name="T25" fmla="*/ 46 h 186"/>
                <a:gd name="T26" fmla="*/ 58 w 123"/>
                <a:gd name="T27" fmla="*/ 11 h 186"/>
                <a:gd name="T28" fmla="*/ 91 w 123"/>
                <a:gd name="T2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86">
                  <a:moveTo>
                    <a:pt x="91" y="0"/>
                  </a:moveTo>
                  <a:cubicBezTo>
                    <a:pt x="98" y="0"/>
                    <a:pt x="103" y="0"/>
                    <a:pt x="109" y="2"/>
                  </a:cubicBezTo>
                  <a:cubicBezTo>
                    <a:pt x="114" y="3"/>
                    <a:pt x="118" y="5"/>
                    <a:pt x="123" y="7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07" y="40"/>
                    <a:pt x="102" y="38"/>
                    <a:pt x="97" y="37"/>
                  </a:cubicBezTo>
                  <a:cubicBezTo>
                    <a:pt x="92" y="36"/>
                    <a:pt x="86" y="35"/>
                    <a:pt x="80" y="35"/>
                  </a:cubicBezTo>
                  <a:cubicBezTo>
                    <a:pt x="69" y="35"/>
                    <a:pt x="59" y="40"/>
                    <a:pt x="52" y="49"/>
                  </a:cubicBezTo>
                  <a:cubicBezTo>
                    <a:pt x="44" y="59"/>
                    <a:pt x="40" y="73"/>
                    <a:pt x="40" y="93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4" y="31"/>
                    <a:pt x="50" y="19"/>
                    <a:pt x="58" y="11"/>
                  </a:cubicBezTo>
                  <a:cubicBezTo>
                    <a:pt x="67" y="3"/>
                    <a:pt x="77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E523CA3F-C599-4B26-950E-1BFCA720364C}"/>
                </a:ext>
              </a:extLst>
            </p:cNvPr>
            <p:cNvSpPr>
              <a:spLocks/>
            </p:cNvSpPr>
            <p:nvPr/>
          </p:nvSpPr>
          <p:spPr bwMode="black">
            <a:xfrm>
              <a:off x="4744" y="1518"/>
              <a:ext cx="248" cy="289"/>
            </a:xfrm>
            <a:custGeom>
              <a:avLst/>
              <a:gdLst>
                <a:gd name="T0" fmla="*/ 0 w 165"/>
                <a:gd name="T1" fmla="*/ 155 h 192"/>
                <a:gd name="T2" fmla="*/ 29 w 165"/>
                <a:gd name="T3" fmla="*/ 128 h 192"/>
                <a:gd name="T4" fmla="*/ 54 w 165"/>
                <a:gd name="T5" fmla="*/ 151 h 192"/>
                <a:gd name="T6" fmla="*/ 90 w 165"/>
                <a:gd name="T7" fmla="*/ 158 h 192"/>
                <a:gd name="T8" fmla="*/ 118 w 165"/>
                <a:gd name="T9" fmla="*/ 150 h 192"/>
                <a:gd name="T10" fmla="*/ 126 w 165"/>
                <a:gd name="T11" fmla="*/ 133 h 192"/>
                <a:gd name="T12" fmla="*/ 121 w 165"/>
                <a:gd name="T13" fmla="*/ 121 h 192"/>
                <a:gd name="T14" fmla="*/ 108 w 165"/>
                <a:gd name="T15" fmla="*/ 115 h 192"/>
                <a:gd name="T16" fmla="*/ 88 w 165"/>
                <a:gd name="T17" fmla="*/ 110 h 192"/>
                <a:gd name="T18" fmla="*/ 64 w 165"/>
                <a:gd name="T19" fmla="*/ 107 h 192"/>
                <a:gd name="T20" fmla="*/ 23 w 165"/>
                <a:gd name="T21" fmla="*/ 92 h 192"/>
                <a:gd name="T22" fmla="*/ 7 w 165"/>
                <a:gd name="T23" fmla="*/ 57 h 192"/>
                <a:gd name="T24" fmla="*/ 26 w 165"/>
                <a:gd name="T25" fmla="*/ 17 h 192"/>
                <a:gd name="T26" fmla="*/ 79 w 165"/>
                <a:gd name="T27" fmla="*/ 0 h 192"/>
                <a:gd name="T28" fmla="*/ 128 w 165"/>
                <a:gd name="T29" fmla="*/ 9 h 192"/>
                <a:gd name="T30" fmla="*/ 165 w 165"/>
                <a:gd name="T31" fmla="*/ 38 h 192"/>
                <a:gd name="T32" fmla="*/ 135 w 165"/>
                <a:gd name="T33" fmla="*/ 64 h 192"/>
                <a:gd name="T34" fmla="*/ 110 w 165"/>
                <a:gd name="T35" fmla="*/ 41 h 192"/>
                <a:gd name="T36" fmla="*/ 77 w 165"/>
                <a:gd name="T37" fmla="*/ 33 h 192"/>
                <a:gd name="T38" fmla="*/ 50 w 165"/>
                <a:gd name="T39" fmla="*/ 41 h 192"/>
                <a:gd name="T40" fmla="*/ 41 w 165"/>
                <a:gd name="T41" fmla="*/ 58 h 192"/>
                <a:gd name="T42" fmla="*/ 56 w 165"/>
                <a:gd name="T43" fmla="*/ 75 h 192"/>
                <a:gd name="T44" fmla="*/ 94 w 165"/>
                <a:gd name="T45" fmla="*/ 82 h 192"/>
                <a:gd name="T46" fmla="*/ 120 w 165"/>
                <a:gd name="T47" fmla="*/ 87 h 192"/>
                <a:gd name="T48" fmla="*/ 141 w 165"/>
                <a:gd name="T49" fmla="*/ 96 h 192"/>
                <a:gd name="T50" fmla="*/ 156 w 165"/>
                <a:gd name="T51" fmla="*/ 110 h 192"/>
                <a:gd name="T52" fmla="*/ 162 w 165"/>
                <a:gd name="T53" fmla="*/ 133 h 192"/>
                <a:gd name="T54" fmla="*/ 142 w 165"/>
                <a:gd name="T55" fmla="*/ 175 h 192"/>
                <a:gd name="T56" fmla="*/ 89 w 165"/>
                <a:gd name="T57" fmla="*/ 192 h 192"/>
                <a:gd name="T58" fmla="*/ 35 w 165"/>
                <a:gd name="T59" fmla="*/ 182 h 192"/>
                <a:gd name="T60" fmla="*/ 0 w 165"/>
                <a:gd name="T61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2">
                  <a:moveTo>
                    <a:pt x="0" y="155"/>
                  </a:moveTo>
                  <a:cubicBezTo>
                    <a:pt x="29" y="128"/>
                    <a:pt x="29" y="128"/>
                    <a:pt x="29" y="128"/>
                  </a:cubicBezTo>
                  <a:cubicBezTo>
                    <a:pt x="36" y="138"/>
                    <a:pt x="45" y="146"/>
                    <a:pt x="54" y="151"/>
                  </a:cubicBezTo>
                  <a:cubicBezTo>
                    <a:pt x="64" y="156"/>
                    <a:pt x="76" y="158"/>
                    <a:pt x="90" y="158"/>
                  </a:cubicBezTo>
                  <a:cubicBezTo>
                    <a:pt x="102" y="158"/>
                    <a:pt x="112" y="156"/>
                    <a:pt x="118" y="150"/>
                  </a:cubicBezTo>
                  <a:cubicBezTo>
                    <a:pt x="123" y="145"/>
                    <a:pt x="126" y="139"/>
                    <a:pt x="126" y="133"/>
                  </a:cubicBezTo>
                  <a:cubicBezTo>
                    <a:pt x="126" y="128"/>
                    <a:pt x="125" y="124"/>
                    <a:pt x="121" y="121"/>
                  </a:cubicBezTo>
                  <a:cubicBezTo>
                    <a:pt x="118" y="119"/>
                    <a:pt x="114" y="116"/>
                    <a:pt x="108" y="115"/>
                  </a:cubicBezTo>
                  <a:cubicBezTo>
                    <a:pt x="102" y="113"/>
                    <a:pt x="96" y="112"/>
                    <a:pt x="88" y="110"/>
                  </a:cubicBezTo>
                  <a:cubicBezTo>
                    <a:pt x="81" y="109"/>
                    <a:pt x="73" y="108"/>
                    <a:pt x="64" y="107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7" y="74"/>
                    <a:pt x="7" y="57"/>
                  </a:cubicBezTo>
                  <a:cubicBezTo>
                    <a:pt x="7" y="41"/>
                    <a:pt x="13" y="28"/>
                    <a:pt x="26" y="17"/>
                  </a:cubicBezTo>
                  <a:cubicBezTo>
                    <a:pt x="39" y="6"/>
                    <a:pt x="57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5"/>
                    <a:pt x="165" y="38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28" y="54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6"/>
                    <a:pt x="50" y="41"/>
                  </a:cubicBezTo>
                  <a:cubicBezTo>
                    <a:pt x="44" y="46"/>
                    <a:pt x="41" y="51"/>
                    <a:pt x="41" y="58"/>
                  </a:cubicBezTo>
                  <a:cubicBezTo>
                    <a:pt x="41" y="66"/>
                    <a:pt x="46" y="72"/>
                    <a:pt x="56" y="75"/>
                  </a:cubicBezTo>
                  <a:cubicBezTo>
                    <a:pt x="66" y="78"/>
                    <a:pt x="78" y="80"/>
                    <a:pt x="94" y="82"/>
                  </a:cubicBezTo>
                  <a:cubicBezTo>
                    <a:pt x="103" y="84"/>
                    <a:pt x="111" y="85"/>
                    <a:pt x="120" y="87"/>
                  </a:cubicBezTo>
                  <a:cubicBezTo>
                    <a:pt x="128" y="89"/>
                    <a:pt x="135" y="92"/>
                    <a:pt x="141" y="96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4"/>
                    <a:pt x="162" y="133"/>
                  </a:cubicBezTo>
                  <a:cubicBezTo>
                    <a:pt x="162" y="150"/>
                    <a:pt x="155" y="164"/>
                    <a:pt x="142" y="175"/>
                  </a:cubicBezTo>
                  <a:cubicBezTo>
                    <a:pt x="129" y="186"/>
                    <a:pt x="111" y="192"/>
                    <a:pt x="89" y="192"/>
                  </a:cubicBezTo>
                  <a:cubicBezTo>
                    <a:pt x="68" y="192"/>
                    <a:pt x="50" y="188"/>
                    <a:pt x="35" y="182"/>
                  </a:cubicBezTo>
                  <a:cubicBezTo>
                    <a:pt x="21" y="175"/>
                    <a:pt x="9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A00C19A1-EB60-4463-8813-18B17F3C3423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040" y="1404"/>
              <a:ext cx="77" cy="397"/>
            </a:xfrm>
            <a:custGeom>
              <a:avLst/>
              <a:gdLst>
                <a:gd name="T0" fmla="*/ 0 w 51"/>
                <a:gd name="T1" fmla="*/ 27 h 264"/>
                <a:gd name="T2" fmla="*/ 6 w 51"/>
                <a:gd name="T3" fmla="*/ 8 h 264"/>
                <a:gd name="T4" fmla="*/ 25 w 51"/>
                <a:gd name="T5" fmla="*/ 0 h 264"/>
                <a:gd name="T6" fmla="*/ 44 w 51"/>
                <a:gd name="T7" fmla="*/ 8 h 264"/>
                <a:gd name="T8" fmla="*/ 51 w 51"/>
                <a:gd name="T9" fmla="*/ 27 h 264"/>
                <a:gd name="T10" fmla="*/ 44 w 51"/>
                <a:gd name="T11" fmla="*/ 45 h 264"/>
                <a:gd name="T12" fmla="*/ 25 w 51"/>
                <a:gd name="T13" fmla="*/ 52 h 264"/>
                <a:gd name="T14" fmla="*/ 6 w 51"/>
                <a:gd name="T15" fmla="*/ 45 h 264"/>
                <a:gd name="T16" fmla="*/ 0 w 51"/>
                <a:gd name="T17" fmla="*/ 27 h 264"/>
                <a:gd name="T18" fmla="*/ 44 w 51"/>
                <a:gd name="T19" fmla="*/ 80 h 264"/>
                <a:gd name="T20" fmla="*/ 44 w 51"/>
                <a:gd name="T21" fmla="*/ 264 h 264"/>
                <a:gd name="T22" fmla="*/ 4 w 51"/>
                <a:gd name="T23" fmla="*/ 264 h 264"/>
                <a:gd name="T24" fmla="*/ 4 w 51"/>
                <a:gd name="T25" fmla="*/ 80 h 264"/>
                <a:gd name="T26" fmla="*/ 44 w 51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64">
                  <a:moveTo>
                    <a:pt x="0" y="27"/>
                  </a:moveTo>
                  <a:cubicBezTo>
                    <a:pt x="0" y="19"/>
                    <a:pt x="2" y="13"/>
                    <a:pt x="6" y="8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4" y="0"/>
                    <a:pt x="40" y="3"/>
                    <a:pt x="44" y="8"/>
                  </a:cubicBezTo>
                  <a:cubicBezTo>
                    <a:pt x="49" y="13"/>
                    <a:pt x="51" y="19"/>
                    <a:pt x="51" y="27"/>
                  </a:cubicBezTo>
                  <a:cubicBezTo>
                    <a:pt x="51" y="34"/>
                    <a:pt x="49" y="40"/>
                    <a:pt x="44" y="45"/>
                  </a:cubicBezTo>
                  <a:cubicBezTo>
                    <a:pt x="40" y="50"/>
                    <a:pt x="34" y="52"/>
                    <a:pt x="25" y="52"/>
                  </a:cubicBezTo>
                  <a:cubicBezTo>
                    <a:pt x="17" y="52"/>
                    <a:pt x="11" y="50"/>
                    <a:pt x="6" y="45"/>
                  </a:cubicBezTo>
                  <a:cubicBezTo>
                    <a:pt x="2" y="40"/>
                    <a:pt x="0" y="34"/>
                    <a:pt x="0" y="27"/>
                  </a:cubicBezTo>
                  <a:close/>
                  <a:moveTo>
                    <a:pt x="44" y="80"/>
                  </a:moveTo>
                  <a:cubicBezTo>
                    <a:pt x="44" y="264"/>
                    <a:pt x="44" y="264"/>
                    <a:pt x="4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80"/>
                    <a:pt x="4" y="80"/>
                    <a:pt x="4" y="80"/>
                  </a:cubicBezTo>
                  <a:lnTo>
                    <a:pt x="44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3B51C56C-FE01-430F-91AB-14AA99B2849B}"/>
                </a:ext>
              </a:extLst>
            </p:cNvPr>
            <p:cNvSpPr>
              <a:spLocks/>
            </p:cNvSpPr>
            <p:nvPr/>
          </p:nvSpPr>
          <p:spPr bwMode="black">
            <a:xfrm>
              <a:off x="5159" y="1421"/>
              <a:ext cx="196" cy="384"/>
            </a:xfrm>
            <a:custGeom>
              <a:avLst/>
              <a:gdLst>
                <a:gd name="T0" fmla="*/ 131 w 131"/>
                <a:gd name="T1" fmla="*/ 217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1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90 h 256"/>
                <a:gd name="T34" fmla="*/ 86 w 131"/>
                <a:gd name="T35" fmla="*/ 215 h 256"/>
                <a:gd name="T36" fmla="*/ 107 w 131"/>
                <a:gd name="T37" fmla="*/ 222 h 256"/>
                <a:gd name="T38" fmla="*/ 119 w 131"/>
                <a:gd name="T39" fmla="*/ 221 h 256"/>
                <a:gd name="T40" fmla="*/ 131 w 131"/>
                <a:gd name="T41" fmla="*/ 2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7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3"/>
                    <a:pt x="116" y="254"/>
                  </a:cubicBezTo>
                  <a:cubicBezTo>
                    <a:pt x="110" y="256"/>
                    <a:pt x="104" y="256"/>
                    <a:pt x="98" y="256"/>
                  </a:cubicBezTo>
                  <a:cubicBezTo>
                    <a:pt x="78" y="256"/>
                    <a:pt x="64" y="251"/>
                    <a:pt x="55" y="241"/>
                  </a:cubicBezTo>
                  <a:cubicBezTo>
                    <a:pt x="46" y="230"/>
                    <a:pt x="42" y="215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9" y="202"/>
                    <a:pt x="82" y="210"/>
                    <a:pt x="86" y="215"/>
                  </a:cubicBezTo>
                  <a:cubicBezTo>
                    <a:pt x="91" y="220"/>
                    <a:pt x="98" y="222"/>
                    <a:pt x="107" y="222"/>
                  </a:cubicBezTo>
                  <a:cubicBezTo>
                    <a:pt x="112" y="222"/>
                    <a:pt x="116" y="222"/>
                    <a:pt x="119" y="221"/>
                  </a:cubicBezTo>
                  <a:cubicBezTo>
                    <a:pt x="123" y="220"/>
                    <a:pt x="127" y="219"/>
                    <a:pt x="131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F5AC597F-DE09-4788-923A-78F167E6D148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387" y="1388"/>
              <a:ext cx="273" cy="417"/>
            </a:xfrm>
            <a:custGeom>
              <a:avLst/>
              <a:gdLst>
                <a:gd name="T0" fmla="*/ 177 w 182"/>
                <a:gd name="T1" fmla="*/ 234 h 278"/>
                <a:gd name="T2" fmla="*/ 146 w 182"/>
                <a:gd name="T3" fmla="*/ 266 h 278"/>
                <a:gd name="T4" fmla="*/ 95 w 182"/>
                <a:gd name="T5" fmla="*/ 278 h 278"/>
                <a:gd name="T6" fmla="*/ 54 w 182"/>
                <a:gd name="T7" fmla="*/ 271 h 278"/>
                <a:gd name="T8" fmla="*/ 24 w 182"/>
                <a:gd name="T9" fmla="*/ 251 h 278"/>
                <a:gd name="T10" fmla="*/ 6 w 182"/>
                <a:gd name="T11" fmla="*/ 221 h 278"/>
                <a:gd name="T12" fmla="*/ 0 w 182"/>
                <a:gd name="T13" fmla="*/ 184 h 278"/>
                <a:gd name="T14" fmla="*/ 6 w 182"/>
                <a:gd name="T15" fmla="*/ 147 h 278"/>
                <a:gd name="T16" fmla="*/ 25 w 182"/>
                <a:gd name="T17" fmla="*/ 116 h 278"/>
                <a:gd name="T18" fmla="*/ 54 w 182"/>
                <a:gd name="T19" fmla="*/ 95 h 278"/>
                <a:gd name="T20" fmla="*/ 94 w 182"/>
                <a:gd name="T21" fmla="*/ 88 h 278"/>
                <a:gd name="T22" fmla="*/ 133 w 182"/>
                <a:gd name="T23" fmla="*/ 95 h 278"/>
                <a:gd name="T24" fmla="*/ 160 w 182"/>
                <a:gd name="T25" fmla="*/ 115 h 278"/>
                <a:gd name="T26" fmla="*/ 176 w 182"/>
                <a:gd name="T27" fmla="*/ 144 h 278"/>
                <a:gd name="T28" fmla="*/ 182 w 182"/>
                <a:gd name="T29" fmla="*/ 180 h 278"/>
                <a:gd name="T30" fmla="*/ 182 w 182"/>
                <a:gd name="T31" fmla="*/ 194 h 278"/>
                <a:gd name="T32" fmla="*/ 38 w 182"/>
                <a:gd name="T33" fmla="*/ 194 h 278"/>
                <a:gd name="T34" fmla="*/ 55 w 182"/>
                <a:gd name="T35" fmla="*/ 231 h 278"/>
                <a:gd name="T36" fmla="*/ 95 w 182"/>
                <a:gd name="T37" fmla="*/ 245 h 278"/>
                <a:gd name="T38" fmla="*/ 124 w 182"/>
                <a:gd name="T39" fmla="*/ 237 h 278"/>
                <a:gd name="T40" fmla="*/ 144 w 182"/>
                <a:gd name="T41" fmla="*/ 216 h 278"/>
                <a:gd name="T42" fmla="*/ 177 w 182"/>
                <a:gd name="T43" fmla="*/ 234 h 278"/>
                <a:gd name="T44" fmla="*/ 94 w 182"/>
                <a:gd name="T45" fmla="*/ 120 h 278"/>
                <a:gd name="T46" fmla="*/ 56 w 182"/>
                <a:gd name="T47" fmla="*/ 133 h 278"/>
                <a:gd name="T48" fmla="*/ 39 w 182"/>
                <a:gd name="T49" fmla="*/ 169 h 278"/>
                <a:gd name="T50" fmla="*/ 143 w 182"/>
                <a:gd name="T51" fmla="*/ 169 h 278"/>
                <a:gd name="T52" fmla="*/ 130 w 182"/>
                <a:gd name="T53" fmla="*/ 134 h 278"/>
                <a:gd name="T54" fmla="*/ 94 w 182"/>
                <a:gd name="T55" fmla="*/ 120 h 278"/>
                <a:gd name="T56" fmla="*/ 88 w 182"/>
                <a:gd name="T57" fmla="*/ 74 h 278"/>
                <a:gd name="T58" fmla="*/ 73 w 182"/>
                <a:gd name="T59" fmla="*/ 59 h 278"/>
                <a:gd name="T60" fmla="*/ 127 w 182"/>
                <a:gd name="T61" fmla="*/ 0 h 278"/>
                <a:gd name="T62" fmla="*/ 147 w 182"/>
                <a:gd name="T63" fmla="*/ 18 h 278"/>
                <a:gd name="T64" fmla="*/ 88 w 182"/>
                <a:gd name="T65" fmla="*/ 7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78">
                  <a:moveTo>
                    <a:pt x="177" y="234"/>
                  </a:moveTo>
                  <a:cubicBezTo>
                    <a:pt x="170" y="247"/>
                    <a:pt x="159" y="257"/>
                    <a:pt x="146" y="266"/>
                  </a:cubicBezTo>
                  <a:cubicBezTo>
                    <a:pt x="132" y="274"/>
                    <a:pt x="116" y="278"/>
                    <a:pt x="95" y="278"/>
                  </a:cubicBezTo>
                  <a:cubicBezTo>
                    <a:pt x="79" y="278"/>
                    <a:pt x="66" y="276"/>
                    <a:pt x="54" y="271"/>
                  </a:cubicBezTo>
                  <a:cubicBezTo>
                    <a:pt x="42" y="266"/>
                    <a:pt x="32" y="260"/>
                    <a:pt x="24" y="251"/>
                  </a:cubicBezTo>
                  <a:cubicBezTo>
                    <a:pt x="16" y="243"/>
                    <a:pt x="10" y="233"/>
                    <a:pt x="6" y="221"/>
                  </a:cubicBezTo>
                  <a:cubicBezTo>
                    <a:pt x="2" y="210"/>
                    <a:pt x="0" y="197"/>
                    <a:pt x="0" y="184"/>
                  </a:cubicBezTo>
                  <a:cubicBezTo>
                    <a:pt x="0" y="171"/>
                    <a:pt x="2" y="159"/>
                    <a:pt x="6" y="147"/>
                  </a:cubicBezTo>
                  <a:cubicBezTo>
                    <a:pt x="11" y="135"/>
                    <a:pt x="17" y="125"/>
                    <a:pt x="25" y="116"/>
                  </a:cubicBezTo>
                  <a:cubicBezTo>
                    <a:pt x="33" y="107"/>
                    <a:pt x="43" y="100"/>
                    <a:pt x="54" y="95"/>
                  </a:cubicBezTo>
                  <a:cubicBezTo>
                    <a:pt x="66" y="90"/>
                    <a:pt x="79" y="88"/>
                    <a:pt x="94" y="88"/>
                  </a:cubicBezTo>
                  <a:cubicBezTo>
                    <a:pt x="109" y="88"/>
                    <a:pt x="122" y="90"/>
                    <a:pt x="133" y="95"/>
                  </a:cubicBezTo>
                  <a:cubicBezTo>
                    <a:pt x="144" y="100"/>
                    <a:pt x="153" y="107"/>
                    <a:pt x="160" y="115"/>
                  </a:cubicBezTo>
                  <a:cubicBezTo>
                    <a:pt x="167" y="123"/>
                    <a:pt x="173" y="133"/>
                    <a:pt x="176" y="144"/>
                  </a:cubicBezTo>
                  <a:cubicBezTo>
                    <a:pt x="180" y="156"/>
                    <a:pt x="182" y="168"/>
                    <a:pt x="182" y="180"/>
                  </a:cubicBezTo>
                  <a:cubicBezTo>
                    <a:pt x="182" y="194"/>
                    <a:pt x="182" y="194"/>
                    <a:pt x="182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40" y="210"/>
                    <a:pt x="45" y="222"/>
                    <a:pt x="55" y="231"/>
                  </a:cubicBezTo>
                  <a:cubicBezTo>
                    <a:pt x="64" y="240"/>
                    <a:pt x="77" y="245"/>
                    <a:pt x="95" y="245"/>
                  </a:cubicBezTo>
                  <a:cubicBezTo>
                    <a:pt x="107" y="245"/>
                    <a:pt x="117" y="243"/>
                    <a:pt x="124" y="237"/>
                  </a:cubicBezTo>
                  <a:cubicBezTo>
                    <a:pt x="132" y="232"/>
                    <a:pt x="139" y="225"/>
                    <a:pt x="144" y="216"/>
                  </a:cubicBezTo>
                  <a:lnTo>
                    <a:pt x="177" y="234"/>
                  </a:lnTo>
                  <a:close/>
                  <a:moveTo>
                    <a:pt x="94" y="120"/>
                  </a:moveTo>
                  <a:cubicBezTo>
                    <a:pt x="78" y="120"/>
                    <a:pt x="66" y="125"/>
                    <a:pt x="56" y="133"/>
                  </a:cubicBezTo>
                  <a:cubicBezTo>
                    <a:pt x="47" y="142"/>
                    <a:pt x="41" y="154"/>
                    <a:pt x="39" y="169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2" y="155"/>
                    <a:pt x="138" y="143"/>
                    <a:pt x="130" y="134"/>
                  </a:cubicBezTo>
                  <a:cubicBezTo>
                    <a:pt x="122" y="125"/>
                    <a:pt x="110" y="120"/>
                    <a:pt x="94" y="120"/>
                  </a:cubicBezTo>
                  <a:close/>
                  <a:moveTo>
                    <a:pt x="88" y="74"/>
                  </a:moveTo>
                  <a:cubicBezTo>
                    <a:pt x="73" y="59"/>
                    <a:pt x="73" y="59"/>
                    <a:pt x="73" y="5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47" y="18"/>
                    <a:pt x="147" y="18"/>
                    <a:pt x="147" y="18"/>
                  </a:cubicBezTo>
                  <a:lnTo>
                    <a:pt x="8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0EC0706E-6A63-4D3D-A490-FE902D1E3529}"/>
                </a:ext>
              </a:extLst>
            </p:cNvPr>
            <p:cNvSpPr>
              <a:spLocks/>
            </p:cNvSpPr>
            <p:nvPr/>
          </p:nvSpPr>
          <p:spPr bwMode="black">
            <a:xfrm>
              <a:off x="2367" y="939"/>
              <a:ext cx="473" cy="360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34" name="Rectangle 23">
              <a:extLst>
                <a:ext uri="{FF2B5EF4-FFF2-40B4-BE49-F238E27FC236}">
                  <a16:creationId xmlns:a16="http://schemas.microsoft.com/office/drawing/2014/main" id="{4BF64679-BE2E-4141-BFAB-EE3951E793B3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2131" y="939"/>
              <a:ext cx="173" cy="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E541946-311D-E4D4-23E6-0ECF7E0B68DD}"/>
              </a:ext>
            </a:extLst>
          </p:cNvPr>
          <p:cNvSpPr/>
          <p:nvPr userDrawn="1"/>
        </p:nvSpPr>
        <p:spPr bwMode="white">
          <a:xfrm>
            <a:off x="0" y="-22666"/>
            <a:ext cx="12801600" cy="96465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51" dirty="0">
              <a:ln>
                <a:noFill/>
              </a:ln>
            </a:endParaRP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0C28A9E-F884-1D2C-8C92-E2069ECAC155}"/>
              </a:ext>
            </a:extLst>
          </p:cNvPr>
          <p:cNvCxnSpPr/>
          <p:nvPr userDrawn="1"/>
        </p:nvCxnSpPr>
        <p:spPr bwMode="black">
          <a:xfrm>
            <a:off x="391330" y="8458098"/>
            <a:ext cx="1199434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 descr="C:\Users\deffrasnes-c\Desktop\1-OUTILS COM\OUTILS\Pattern\Pattern-filigrane-CMJN - Copie-02.png">
            <a:extLst>
              <a:ext uri="{FF2B5EF4-FFF2-40B4-BE49-F238E27FC236}">
                <a16:creationId xmlns:a16="http://schemas.microsoft.com/office/drawing/2014/main" id="{0FFC2D54-0EC3-4C1B-ED8D-AA6B7F93E57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 rot="5400000">
            <a:off x="6091986" y="-6122961"/>
            <a:ext cx="593040" cy="1280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861C3F3-BCCA-26D1-EE0B-536D38D53CAD}"/>
              </a:ext>
            </a:extLst>
          </p:cNvPr>
          <p:cNvCxnSpPr/>
          <p:nvPr userDrawn="1"/>
        </p:nvCxnSpPr>
        <p:spPr bwMode="black">
          <a:xfrm flipV="1">
            <a:off x="523822" y="2347960"/>
            <a:ext cx="0" cy="357099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4">
            <a:extLst>
              <a:ext uri="{FF2B5EF4-FFF2-40B4-BE49-F238E27FC236}">
                <a16:creationId xmlns:a16="http://schemas.microsoft.com/office/drawing/2014/main" id="{AE8F3DA3-8E3F-CE5B-5929-44E7CBFB1D5D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386890" y="8693064"/>
            <a:ext cx="2069923" cy="531412"/>
            <a:chOff x="2131" y="919"/>
            <a:chExt cx="3529" cy="906"/>
          </a:xfrm>
          <a:solidFill>
            <a:schemeClr val="bg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3B24E0A-D287-1FBB-8F7B-A4C466E8616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131" y="1440"/>
              <a:ext cx="709" cy="385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CEDE2C3A-7F07-97E6-877F-5954C2E75D6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7" y="939"/>
              <a:ext cx="300" cy="359"/>
            </a:xfrm>
            <a:custGeom>
              <a:avLst/>
              <a:gdLst>
                <a:gd name="T0" fmla="*/ 59 w 300"/>
                <a:gd name="T1" fmla="*/ 91 h 359"/>
                <a:gd name="T2" fmla="*/ 59 w 300"/>
                <a:gd name="T3" fmla="*/ 359 h 359"/>
                <a:gd name="T4" fmla="*/ 0 w 300"/>
                <a:gd name="T5" fmla="*/ 359 h 359"/>
                <a:gd name="T6" fmla="*/ 0 w 300"/>
                <a:gd name="T7" fmla="*/ 0 h 359"/>
                <a:gd name="T8" fmla="*/ 72 w 300"/>
                <a:gd name="T9" fmla="*/ 0 h 359"/>
                <a:gd name="T10" fmla="*/ 228 w 300"/>
                <a:gd name="T11" fmla="*/ 262 h 359"/>
                <a:gd name="T12" fmla="*/ 243 w 300"/>
                <a:gd name="T13" fmla="*/ 296 h 359"/>
                <a:gd name="T14" fmla="*/ 242 w 300"/>
                <a:gd name="T15" fmla="*/ 259 h 359"/>
                <a:gd name="T16" fmla="*/ 242 w 300"/>
                <a:gd name="T17" fmla="*/ 0 h 359"/>
                <a:gd name="T18" fmla="*/ 300 w 300"/>
                <a:gd name="T19" fmla="*/ 0 h 359"/>
                <a:gd name="T20" fmla="*/ 300 w 300"/>
                <a:gd name="T21" fmla="*/ 359 h 359"/>
                <a:gd name="T22" fmla="*/ 233 w 300"/>
                <a:gd name="T23" fmla="*/ 359 h 359"/>
                <a:gd name="T24" fmla="*/ 71 w 300"/>
                <a:gd name="T25" fmla="*/ 87 h 359"/>
                <a:gd name="T26" fmla="*/ 56 w 300"/>
                <a:gd name="T27" fmla="*/ 57 h 359"/>
                <a:gd name="T28" fmla="*/ 59 w 300"/>
                <a:gd name="T29" fmla="*/ 9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59">
                  <a:moveTo>
                    <a:pt x="59" y="91"/>
                  </a:moveTo>
                  <a:lnTo>
                    <a:pt x="59" y="359"/>
                  </a:lnTo>
                  <a:lnTo>
                    <a:pt x="0" y="35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228" y="262"/>
                  </a:lnTo>
                  <a:lnTo>
                    <a:pt x="243" y="296"/>
                  </a:lnTo>
                  <a:lnTo>
                    <a:pt x="242" y="259"/>
                  </a:lnTo>
                  <a:lnTo>
                    <a:pt x="242" y="0"/>
                  </a:lnTo>
                  <a:lnTo>
                    <a:pt x="300" y="0"/>
                  </a:lnTo>
                  <a:lnTo>
                    <a:pt x="300" y="359"/>
                  </a:lnTo>
                  <a:lnTo>
                    <a:pt x="233" y="359"/>
                  </a:lnTo>
                  <a:lnTo>
                    <a:pt x="71" y="87"/>
                  </a:lnTo>
                  <a:lnTo>
                    <a:pt x="56" y="57"/>
                  </a:lnTo>
                  <a:lnTo>
                    <a:pt x="5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BE25624-596F-8256-7579-8959475A926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466" y="1017"/>
              <a:ext cx="297" cy="287"/>
            </a:xfrm>
            <a:custGeom>
              <a:avLst/>
              <a:gdLst>
                <a:gd name="T0" fmla="*/ 57 w 198"/>
                <a:gd name="T1" fmla="*/ 191 h 191"/>
                <a:gd name="T2" fmla="*/ 15 w 198"/>
                <a:gd name="T3" fmla="*/ 178 h 191"/>
                <a:gd name="T4" fmla="*/ 0 w 198"/>
                <a:gd name="T5" fmla="*/ 145 h 191"/>
                <a:gd name="T6" fmla="*/ 6 w 198"/>
                <a:gd name="T7" fmla="*/ 119 h 191"/>
                <a:gd name="T8" fmla="*/ 23 w 198"/>
                <a:gd name="T9" fmla="*/ 103 h 191"/>
                <a:gd name="T10" fmla="*/ 47 w 198"/>
                <a:gd name="T11" fmla="*/ 93 h 191"/>
                <a:gd name="T12" fmla="*/ 84 w 198"/>
                <a:gd name="T13" fmla="*/ 83 h 191"/>
                <a:gd name="T14" fmla="*/ 119 w 198"/>
                <a:gd name="T15" fmla="*/ 73 h 191"/>
                <a:gd name="T16" fmla="*/ 128 w 198"/>
                <a:gd name="T17" fmla="*/ 57 h 191"/>
                <a:gd name="T18" fmla="*/ 120 w 198"/>
                <a:gd name="T19" fmla="*/ 39 h 191"/>
                <a:gd name="T20" fmla="*/ 91 w 198"/>
                <a:gd name="T21" fmla="*/ 32 h 191"/>
                <a:gd name="T22" fmla="*/ 58 w 198"/>
                <a:gd name="T23" fmla="*/ 42 h 191"/>
                <a:gd name="T24" fmla="*/ 40 w 198"/>
                <a:gd name="T25" fmla="*/ 69 h 191"/>
                <a:gd name="T26" fmla="*/ 4 w 198"/>
                <a:gd name="T27" fmla="*/ 58 h 191"/>
                <a:gd name="T28" fmla="*/ 39 w 198"/>
                <a:gd name="T29" fmla="*/ 15 h 191"/>
                <a:gd name="T30" fmla="*/ 92 w 198"/>
                <a:gd name="T31" fmla="*/ 0 h 191"/>
                <a:gd name="T32" fmla="*/ 146 w 198"/>
                <a:gd name="T33" fmla="*/ 17 h 191"/>
                <a:gd name="T34" fmla="*/ 166 w 198"/>
                <a:gd name="T35" fmla="*/ 66 h 191"/>
                <a:gd name="T36" fmla="*/ 166 w 198"/>
                <a:gd name="T37" fmla="*/ 135 h 191"/>
                <a:gd name="T38" fmla="*/ 171 w 198"/>
                <a:gd name="T39" fmla="*/ 155 h 191"/>
                <a:gd name="T40" fmla="*/ 185 w 198"/>
                <a:gd name="T41" fmla="*/ 160 h 191"/>
                <a:gd name="T42" fmla="*/ 192 w 198"/>
                <a:gd name="T43" fmla="*/ 159 h 191"/>
                <a:gd name="T44" fmla="*/ 198 w 198"/>
                <a:gd name="T45" fmla="*/ 157 h 191"/>
                <a:gd name="T46" fmla="*/ 198 w 198"/>
                <a:gd name="T47" fmla="*/ 184 h 191"/>
                <a:gd name="T48" fmla="*/ 186 w 198"/>
                <a:gd name="T49" fmla="*/ 188 h 191"/>
                <a:gd name="T50" fmla="*/ 170 w 198"/>
                <a:gd name="T51" fmla="*/ 190 h 191"/>
                <a:gd name="T52" fmla="*/ 139 w 198"/>
                <a:gd name="T53" fmla="*/ 179 h 191"/>
                <a:gd name="T54" fmla="*/ 129 w 198"/>
                <a:gd name="T55" fmla="*/ 143 h 191"/>
                <a:gd name="T56" fmla="*/ 101 w 198"/>
                <a:gd name="T57" fmla="*/ 178 h 191"/>
                <a:gd name="T58" fmla="*/ 57 w 198"/>
                <a:gd name="T59" fmla="*/ 191 h 191"/>
                <a:gd name="T60" fmla="*/ 72 w 198"/>
                <a:gd name="T61" fmla="*/ 161 h 191"/>
                <a:gd name="T62" fmla="*/ 95 w 198"/>
                <a:gd name="T63" fmla="*/ 156 h 191"/>
                <a:gd name="T64" fmla="*/ 113 w 198"/>
                <a:gd name="T65" fmla="*/ 143 h 191"/>
                <a:gd name="T66" fmla="*/ 125 w 198"/>
                <a:gd name="T67" fmla="*/ 124 h 191"/>
                <a:gd name="T68" fmla="*/ 130 w 198"/>
                <a:gd name="T69" fmla="*/ 101 h 191"/>
                <a:gd name="T70" fmla="*/ 130 w 198"/>
                <a:gd name="T71" fmla="*/ 88 h 191"/>
                <a:gd name="T72" fmla="*/ 116 w 198"/>
                <a:gd name="T73" fmla="*/ 98 h 191"/>
                <a:gd name="T74" fmla="*/ 88 w 198"/>
                <a:gd name="T75" fmla="*/ 105 h 191"/>
                <a:gd name="T76" fmla="*/ 52 w 198"/>
                <a:gd name="T77" fmla="*/ 117 h 191"/>
                <a:gd name="T78" fmla="*/ 40 w 198"/>
                <a:gd name="T79" fmla="*/ 138 h 191"/>
                <a:gd name="T80" fmla="*/ 48 w 198"/>
                <a:gd name="T81" fmla="*/ 155 h 191"/>
                <a:gd name="T82" fmla="*/ 72 w 198"/>
                <a:gd name="T83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1">
                  <a:moveTo>
                    <a:pt x="57" y="191"/>
                  </a:moveTo>
                  <a:cubicBezTo>
                    <a:pt x="39" y="191"/>
                    <a:pt x="25" y="187"/>
                    <a:pt x="15" y="178"/>
                  </a:cubicBezTo>
                  <a:cubicBezTo>
                    <a:pt x="5" y="170"/>
                    <a:pt x="0" y="159"/>
                    <a:pt x="0" y="145"/>
                  </a:cubicBezTo>
                  <a:cubicBezTo>
                    <a:pt x="0" y="134"/>
                    <a:pt x="2" y="126"/>
                    <a:pt x="6" y="119"/>
                  </a:cubicBezTo>
                  <a:cubicBezTo>
                    <a:pt x="10" y="113"/>
                    <a:pt x="16" y="107"/>
                    <a:pt x="23" y="103"/>
                  </a:cubicBezTo>
                  <a:cubicBezTo>
                    <a:pt x="29" y="99"/>
                    <a:pt x="37" y="95"/>
                    <a:pt x="47" y="93"/>
                  </a:cubicBezTo>
                  <a:cubicBezTo>
                    <a:pt x="56" y="90"/>
                    <a:pt x="69" y="87"/>
                    <a:pt x="84" y="83"/>
                  </a:cubicBezTo>
                  <a:cubicBezTo>
                    <a:pt x="101" y="80"/>
                    <a:pt x="112" y="76"/>
                    <a:pt x="119" y="73"/>
                  </a:cubicBezTo>
                  <a:cubicBezTo>
                    <a:pt x="125" y="69"/>
                    <a:pt x="128" y="64"/>
                    <a:pt x="128" y="57"/>
                  </a:cubicBezTo>
                  <a:cubicBezTo>
                    <a:pt x="128" y="50"/>
                    <a:pt x="126" y="45"/>
                    <a:pt x="120" y="39"/>
                  </a:cubicBezTo>
                  <a:cubicBezTo>
                    <a:pt x="114" y="34"/>
                    <a:pt x="105" y="32"/>
                    <a:pt x="91" y="32"/>
                  </a:cubicBezTo>
                  <a:cubicBezTo>
                    <a:pt x="77" y="32"/>
                    <a:pt x="67" y="35"/>
                    <a:pt x="58" y="42"/>
                  </a:cubicBezTo>
                  <a:cubicBezTo>
                    <a:pt x="50" y="48"/>
                    <a:pt x="44" y="57"/>
                    <a:pt x="40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39"/>
                    <a:pt x="23" y="24"/>
                    <a:pt x="39" y="15"/>
                  </a:cubicBezTo>
                  <a:cubicBezTo>
                    <a:pt x="54" y="5"/>
                    <a:pt x="72" y="0"/>
                    <a:pt x="92" y="0"/>
                  </a:cubicBezTo>
                  <a:cubicBezTo>
                    <a:pt x="115" y="0"/>
                    <a:pt x="133" y="6"/>
                    <a:pt x="146" y="17"/>
                  </a:cubicBezTo>
                  <a:cubicBezTo>
                    <a:pt x="160" y="28"/>
                    <a:pt x="166" y="44"/>
                    <a:pt x="166" y="6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45"/>
                    <a:pt x="168" y="151"/>
                    <a:pt x="171" y="155"/>
                  </a:cubicBezTo>
                  <a:cubicBezTo>
                    <a:pt x="174" y="158"/>
                    <a:pt x="179" y="160"/>
                    <a:pt x="185" y="160"/>
                  </a:cubicBezTo>
                  <a:cubicBezTo>
                    <a:pt x="187" y="160"/>
                    <a:pt x="190" y="159"/>
                    <a:pt x="192" y="159"/>
                  </a:cubicBezTo>
                  <a:cubicBezTo>
                    <a:pt x="194" y="159"/>
                    <a:pt x="196" y="158"/>
                    <a:pt x="198" y="15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5" y="185"/>
                    <a:pt x="191" y="187"/>
                    <a:pt x="186" y="188"/>
                  </a:cubicBezTo>
                  <a:cubicBezTo>
                    <a:pt x="181" y="190"/>
                    <a:pt x="176" y="190"/>
                    <a:pt x="170" y="190"/>
                  </a:cubicBezTo>
                  <a:cubicBezTo>
                    <a:pt x="156" y="190"/>
                    <a:pt x="145" y="187"/>
                    <a:pt x="139" y="179"/>
                  </a:cubicBezTo>
                  <a:cubicBezTo>
                    <a:pt x="132" y="172"/>
                    <a:pt x="129" y="160"/>
                    <a:pt x="129" y="143"/>
                  </a:cubicBezTo>
                  <a:cubicBezTo>
                    <a:pt x="123" y="158"/>
                    <a:pt x="114" y="170"/>
                    <a:pt x="101" y="178"/>
                  </a:cubicBezTo>
                  <a:cubicBezTo>
                    <a:pt x="88" y="187"/>
                    <a:pt x="74" y="191"/>
                    <a:pt x="57" y="191"/>
                  </a:cubicBezTo>
                  <a:close/>
                  <a:moveTo>
                    <a:pt x="72" y="161"/>
                  </a:moveTo>
                  <a:cubicBezTo>
                    <a:pt x="80" y="161"/>
                    <a:pt x="88" y="159"/>
                    <a:pt x="95" y="156"/>
                  </a:cubicBezTo>
                  <a:cubicBezTo>
                    <a:pt x="102" y="153"/>
                    <a:pt x="108" y="148"/>
                    <a:pt x="113" y="143"/>
                  </a:cubicBezTo>
                  <a:cubicBezTo>
                    <a:pt x="118" y="137"/>
                    <a:pt x="122" y="131"/>
                    <a:pt x="125" y="124"/>
                  </a:cubicBezTo>
                  <a:cubicBezTo>
                    <a:pt x="128" y="116"/>
                    <a:pt x="130" y="109"/>
                    <a:pt x="130" y="101"/>
                  </a:cubicBezTo>
                  <a:cubicBezTo>
                    <a:pt x="130" y="88"/>
                    <a:pt x="130" y="88"/>
                    <a:pt x="130" y="88"/>
                  </a:cubicBezTo>
                  <a:cubicBezTo>
                    <a:pt x="127" y="92"/>
                    <a:pt x="122" y="95"/>
                    <a:pt x="116" y="98"/>
                  </a:cubicBezTo>
                  <a:cubicBezTo>
                    <a:pt x="109" y="100"/>
                    <a:pt x="100" y="103"/>
                    <a:pt x="88" y="105"/>
                  </a:cubicBezTo>
                  <a:cubicBezTo>
                    <a:pt x="72" y="109"/>
                    <a:pt x="60" y="113"/>
                    <a:pt x="52" y="117"/>
                  </a:cubicBezTo>
                  <a:cubicBezTo>
                    <a:pt x="44" y="122"/>
                    <a:pt x="40" y="129"/>
                    <a:pt x="40" y="138"/>
                  </a:cubicBezTo>
                  <a:cubicBezTo>
                    <a:pt x="40" y="145"/>
                    <a:pt x="42" y="151"/>
                    <a:pt x="48" y="155"/>
                  </a:cubicBezTo>
                  <a:cubicBezTo>
                    <a:pt x="54" y="159"/>
                    <a:pt x="62" y="161"/>
                    <a:pt x="7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4F27888F-F991-7C56-0A0A-E4F9699BCC6B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805" y="1017"/>
              <a:ext cx="259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4 h 187"/>
                <a:gd name="T4" fmla="*/ 40 w 172"/>
                <a:gd name="T5" fmla="*/ 4 h 187"/>
                <a:gd name="T6" fmla="*/ 40 w 172"/>
                <a:gd name="T7" fmla="*/ 47 h 187"/>
                <a:gd name="T8" fmla="*/ 65 w 172"/>
                <a:gd name="T9" fmla="*/ 12 h 187"/>
                <a:gd name="T10" fmla="*/ 105 w 172"/>
                <a:gd name="T11" fmla="*/ 0 h 187"/>
                <a:gd name="T12" fmla="*/ 154 w 172"/>
                <a:gd name="T13" fmla="*/ 21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8 h 187"/>
                <a:gd name="T24" fmla="*/ 88 w 172"/>
                <a:gd name="T25" fmla="*/ 33 h 187"/>
                <a:gd name="T26" fmla="*/ 53 w 172"/>
                <a:gd name="T27" fmla="*/ 50 h 187"/>
                <a:gd name="T28" fmla="*/ 40 w 172"/>
                <a:gd name="T29" fmla="*/ 97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2"/>
                    <a:pt x="54" y="20"/>
                    <a:pt x="65" y="12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4" y="21"/>
                  </a:cubicBezTo>
                  <a:cubicBezTo>
                    <a:pt x="166" y="35"/>
                    <a:pt x="172" y="53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70"/>
                    <a:pt x="129" y="57"/>
                    <a:pt x="122" y="48"/>
                  </a:cubicBezTo>
                  <a:cubicBezTo>
                    <a:pt x="115" y="38"/>
                    <a:pt x="104" y="33"/>
                    <a:pt x="88" y="33"/>
                  </a:cubicBezTo>
                  <a:cubicBezTo>
                    <a:pt x="73" y="33"/>
                    <a:pt x="61" y="39"/>
                    <a:pt x="53" y="50"/>
                  </a:cubicBezTo>
                  <a:cubicBezTo>
                    <a:pt x="44" y="61"/>
                    <a:pt x="40" y="77"/>
                    <a:pt x="40" y="97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CC89349-C595-4924-B379-31C6D5E89A5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100" y="919"/>
              <a:ext cx="196" cy="385"/>
            </a:xfrm>
            <a:custGeom>
              <a:avLst/>
              <a:gdLst>
                <a:gd name="T0" fmla="*/ 131 w 131"/>
                <a:gd name="T1" fmla="*/ 216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0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89 h 256"/>
                <a:gd name="T34" fmla="*/ 86 w 131"/>
                <a:gd name="T35" fmla="*/ 214 h 256"/>
                <a:gd name="T36" fmla="*/ 107 w 131"/>
                <a:gd name="T37" fmla="*/ 222 h 256"/>
                <a:gd name="T38" fmla="*/ 120 w 131"/>
                <a:gd name="T39" fmla="*/ 220 h 256"/>
                <a:gd name="T40" fmla="*/ 131 w 131"/>
                <a:gd name="T41" fmla="*/ 21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6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2"/>
                    <a:pt x="116" y="254"/>
                  </a:cubicBezTo>
                  <a:cubicBezTo>
                    <a:pt x="111" y="255"/>
                    <a:pt x="105" y="256"/>
                    <a:pt x="98" y="256"/>
                  </a:cubicBezTo>
                  <a:cubicBezTo>
                    <a:pt x="78" y="256"/>
                    <a:pt x="64" y="251"/>
                    <a:pt x="55" y="240"/>
                  </a:cubicBezTo>
                  <a:cubicBezTo>
                    <a:pt x="46" y="230"/>
                    <a:pt x="42" y="214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201"/>
                    <a:pt x="82" y="210"/>
                    <a:pt x="86" y="214"/>
                  </a:cubicBezTo>
                  <a:cubicBezTo>
                    <a:pt x="91" y="219"/>
                    <a:pt x="98" y="222"/>
                    <a:pt x="107" y="222"/>
                  </a:cubicBezTo>
                  <a:cubicBezTo>
                    <a:pt x="112" y="222"/>
                    <a:pt x="116" y="221"/>
                    <a:pt x="120" y="220"/>
                  </a:cubicBezTo>
                  <a:cubicBezTo>
                    <a:pt x="123" y="219"/>
                    <a:pt x="127" y="218"/>
                    <a:pt x="13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7" name="Freeform 10">
              <a:extLst>
                <a:ext uri="{FF2B5EF4-FFF2-40B4-BE49-F238E27FC236}">
                  <a16:creationId xmlns:a16="http://schemas.microsoft.com/office/drawing/2014/main" id="{8899A134-DD22-E438-14B3-71BC7DB0B88B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328" y="1017"/>
              <a:ext cx="273" cy="287"/>
            </a:xfrm>
            <a:custGeom>
              <a:avLst/>
              <a:gdLst>
                <a:gd name="T0" fmla="*/ 177 w 182"/>
                <a:gd name="T1" fmla="*/ 147 h 191"/>
                <a:gd name="T2" fmla="*/ 146 w 182"/>
                <a:gd name="T3" fmla="*/ 178 h 191"/>
                <a:gd name="T4" fmla="*/ 95 w 182"/>
                <a:gd name="T5" fmla="*/ 191 h 191"/>
                <a:gd name="T6" fmla="*/ 54 w 182"/>
                <a:gd name="T7" fmla="*/ 184 h 191"/>
                <a:gd name="T8" fmla="*/ 24 w 182"/>
                <a:gd name="T9" fmla="*/ 164 h 191"/>
                <a:gd name="T10" fmla="*/ 6 w 182"/>
                <a:gd name="T11" fmla="*/ 134 h 191"/>
                <a:gd name="T12" fmla="*/ 0 w 182"/>
                <a:gd name="T13" fmla="*/ 97 h 191"/>
                <a:gd name="T14" fmla="*/ 6 w 182"/>
                <a:gd name="T15" fmla="*/ 60 h 191"/>
                <a:gd name="T16" fmla="*/ 25 w 182"/>
                <a:gd name="T17" fmla="*/ 29 h 191"/>
                <a:gd name="T18" fmla="*/ 54 w 182"/>
                <a:gd name="T19" fmla="*/ 8 h 191"/>
                <a:gd name="T20" fmla="*/ 94 w 182"/>
                <a:gd name="T21" fmla="*/ 0 h 191"/>
                <a:gd name="T22" fmla="*/ 133 w 182"/>
                <a:gd name="T23" fmla="*/ 8 h 191"/>
                <a:gd name="T24" fmla="*/ 160 w 182"/>
                <a:gd name="T25" fmla="*/ 28 h 191"/>
                <a:gd name="T26" fmla="*/ 176 w 182"/>
                <a:gd name="T27" fmla="*/ 57 h 191"/>
                <a:gd name="T28" fmla="*/ 182 w 182"/>
                <a:gd name="T29" fmla="*/ 93 h 191"/>
                <a:gd name="T30" fmla="*/ 182 w 182"/>
                <a:gd name="T31" fmla="*/ 106 h 191"/>
                <a:gd name="T32" fmla="*/ 39 w 182"/>
                <a:gd name="T33" fmla="*/ 106 h 191"/>
                <a:gd name="T34" fmla="*/ 55 w 182"/>
                <a:gd name="T35" fmla="*/ 144 h 191"/>
                <a:gd name="T36" fmla="*/ 95 w 182"/>
                <a:gd name="T37" fmla="*/ 158 h 191"/>
                <a:gd name="T38" fmla="*/ 125 w 182"/>
                <a:gd name="T39" fmla="*/ 150 h 191"/>
                <a:gd name="T40" fmla="*/ 144 w 182"/>
                <a:gd name="T41" fmla="*/ 128 h 191"/>
                <a:gd name="T42" fmla="*/ 177 w 182"/>
                <a:gd name="T43" fmla="*/ 147 h 191"/>
                <a:gd name="T44" fmla="*/ 94 w 182"/>
                <a:gd name="T45" fmla="*/ 33 h 191"/>
                <a:gd name="T46" fmla="*/ 56 w 182"/>
                <a:gd name="T47" fmla="*/ 46 h 191"/>
                <a:gd name="T48" fmla="*/ 39 w 182"/>
                <a:gd name="T49" fmla="*/ 82 h 191"/>
                <a:gd name="T50" fmla="*/ 143 w 182"/>
                <a:gd name="T51" fmla="*/ 82 h 191"/>
                <a:gd name="T52" fmla="*/ 130 w 182"/>
                <a:gd name="T53" fmla="*/ 47 h 191"/>
                <a:gd name="T54" fmla="*/ 94 w 182"/>
                <a:gd name="T55" fmla="*/ 3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1">
                  <a:moveTo>
                    <a:pt x="177" y="147"/>
                  </a:moveTo>
                  <a:cubicBezTo>
                    <a:pt x="170" y="159"/>
                    <a:pt x="159" y="170"/>
                    <a:pt x="146" y="178"/>
                  </a:cubicBezTo>
                  <a:cubicBezTo>
                    <a:pt x="132" y="187"/>
                    <a:pt x="116" y="191"/>
                    <a:pt x="95" y="191"/>
                  </a:cubicBezTo>
                  <a:cubicBezTo>
                    <a:pt x="80" y="191"/>
                    <a:pt x="66" y="188"/>
                    <a:pt x="54" y="184"/>
                  </a:cubicBezTo>
                  <a:cubicBezTo>
                    <a:pt x="42" y="179"/>
                    <a:pt x="32" y="172"/>
                    <a:pt x="24" y="164"/>
                  </a:cubicBezTo>
                  <a:cubicBezTo>
                    <a:pt x="16" y="156"/>
                    <a:pt x="10" y="146"/>
                    <a:pt x="6" y="134"/>
                  </a:cubicBezTo>
                  <a:cubicBezTo>
                    <a:pt x="2" y="122"/>
                    <a:pt x="0" y="110"/>
                    <a:pt x="0" y="97"/>
                  </a:cubicBezTo>
                  <a:cubicBezTo>
                    <a:pt x="0" y="84"/>
                    <a:pt x="2" y="71"/>
                    <a:pt x="6" y="60"/>
                  </a:cubicBezTo>
                  <a:cubicBezTo>
                    <a:pt x="11" y="48"/>
                    <a:pt x="17" y="37"/>
                    <a:pt x="25" y="29"/>
                  </a:cubicBezTo>
                  <a:cubicBezTo>
                    <a:pt x="33" y="20"/>
                    <a:pt x="43" y="13"/>
                    <a:pt x="54" y="8"/>
                  </a:cubicBezTo>
                  <a:cubicBezTo>
                    <a:pt x="66" y="3"/>
                    <a:pt x="79" y="0"/>
                    <a:pt x="94" y="0"/>
                  </a:cubicBezTo>
                  <a:cubicBezTo>
                    <a:pt x="109" y="0"/>
                    <a:pt x="122" y="3"/>
                    <a:pt x="133" y="8"/>
                  </a:cubicBezTo>
                  <a:cubicBezTo>
                    <a:pt x="144" y="13"/>
                    <a:pt x="153" y="19"/>
                    <a:pt x="160" y="28"/>
                  </a:cubicBezTo>
                  <a:cubicBezTo>
                    <a:pt x="167" y="36"/>
                    <a:pt x="173" y="46"/>
                    <a:pt x="176" y="57"/>
                  </a:cubicBezTo>
                  <a:cubicBezTo>
                    <a:pt x="180" y="68"/>
                    <a:pt x="182" y="80"/>
                    <a:pt x="182" y="9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5"/>
                    <a:pt x="55" y="144"/>
                  </a:cubicBezTo>
                  <a:cubicBezTo>
                    <a:pt x="64" y="153"/>
                    <a:pt x="78" y="158"/>
                    <a:pt x="95" y="158"/>
                  </a:cubicBezTo>
                  <a:cubicBezTo>
                    <a:pt x="107" y="158"/>
                    <a:pt x="117" y="155"/>
                    <a:pt x="125" y="150"/>
                  </a:cubicBezTo>
                  <a:cubicBezTo>
                    <a:pt x="132" y="145"/>
                    <a:pt x="139" y="138"/>
                    <a:pt x="144" y="128"/>
                  </a:cubicBezTo>
                  <a:lnTo>
                    <a:pt x="177" y="147"/>
                  </a:lnTo>
                  <a:close/>
                  <a:moveTo>
                    <a:pt x="94" y="33"/>
                  </a:moveTo>
                  <a:cubicBezTo>
                    <a:pt x="78" y="33"/>
                    <a:pt x="66" y="37"/>
                    <a:pt x="56" y="46"/>
                  </a:cubicBezTo>
                  <a:cubicBezTo>
                    <a:pt x="47" y="55"/>
                    <a:pt x="41" y="66"/>
                    <a:pt x="39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68"/>
                    <a:pt x="138" y="56"/>
                    <a:pt x="130" y="47"/>
                  </a:cubicBezTo>
                  <a:cubicBezTo>
                    <a:pt x="122" y="38"/>
                    <a:pt x="110" y="33"/>
                    <a:pt x="9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33D07EF0-D6EF-6966-B664-E6BFA151126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637" y="1017"/>
              <a:ext cx="248" cy="287"/>
            </a:xfrm>
            <a:custGeom>
              <a:avLst/>
              <a:gdLst>
                <a:gd name="T0" fmla="*/ 0 w 165"/>
                <a:gd name="T1" fmla="*/ 155 h 191"/>
                <a:gd name="T2" fmla="*/ 28 w 165"/>
                <a:gd name="T3" fmla="*/ 127 h 191"/>
                <a:gd name="T4" fmla="*/ 54 w 165"/>
                <a:gd name="T5" fmla="*/ 150 h 191"/>
                <a:gd name="T6" fmla="*/ 89 w 165"/>
                <a:gd name="T7" fmla="*/ 158 h 191"/>
                <a:gd name="T8" fmla="*/ 117 w 165"/>
                <a:gd name="T9" fmla="*/ 150 h 191"/>
                <a:gd name="T10" fmla="*/ 126 w 165"/>
                <a:gd name="T11" fmla="*/ 132 h 191"/>
                <a:gd name="T12" fmla="*/ 121 w 165"/>
                <a:gd name="T13" fmla="*/ 121 h 191"/>
                <a:gd name="T14" fmla="*/ 108 w 165"/>
                <a:gd name="T15" fmla="*/ 114 h 191"/>
                <a:gd name="T16" fmla="*/ 88 w 165"/>
                <a:gd name="T17" fmla="*/ 110 h 191"/>
                <a:gd name="T18" fmla="*/ 64 w 165"/>
                <a:gd name="T19" fmla="*/ 106 h 191"/>
                <a:gd name="T20" fmla="*/ 23 w 165"/>
                <a:gd name="T21" fmla="*/ 92 h 191"/>
                <a:gd name="T22" fmla="*/ 6 w 165"/>
                <a:gd name="T23" fmla="*/ 57 h 191"/>
                <a:gd name="T24" fmla="*/ 26 w 165"/>
                <a:gd name="T25" fmla="*/ 16 h 191"/>
                <a:gd name="T26" fmla="*/ 79 w 165"/>
                <a:gd name="T27" fmla="*/ 0 h 191"/>
                <a:gd name="T28" fmla="*/ 128 w 165"/>
                <a:gd name="T29" fmla="*/ 9 h 191"/>
                <a:gd name="T30" fmla="*/ 165 w 165"/>
                <a:gd name="T31" fmla="*/ 37 h 191"/>
                <a:gd name="T32" fmla="*/ 134 w 165"/>
                <a:gd name="T33" fmla="*/ 63 h 191"/>
                <a:gd name="T34" fmla="*/ 110 w 165"/>
                <a:gd name="T35" fmla="*/ 41 h 191"/>
                <a:gd name="T36" fmla="*/ 77 w 165"/>
                <a:gd name="T37" fmla="*/ 33 h 191"/>
                <a:gd name="T38" fmla="*/ 50 w 165"/>
                <a:gd name="T39" fmla="*/ 40 h 191"/>
                <a:gd name="T40" fmla="*/ 41 w 165"/>
                <a:gd name="T41" fmla="*/ 57 h 191"/>
                <a:gd name="T42" fmla="*/ 56 w 165"/>
                <a:gd name="T43" fmla="*/ 74 h 191"/>
                <a:gd name="T44" fmla="*/ 94 w 165"/>
                <a:gd name="T45" fmla="*/ 82 h 191"/>
                <a:gd name="T46" fmla="*/ 119 w 165"/>
                <a:gd name="T47" fmla="*/ 87 h 191"/>
                <a:gd name="T48" fmla="*/ 141 w 165"/>
                <a:gd name="T49" fmla="*/ 95 h 191"/>
                <a:gd name="T50" fmla="*/ 156 w 165"/>
                <a:gd name="T51" fmla="*/ 110 h 191"/>
                <a:gd name="T52" fmla="*/ 162 w 165"/>
                <a:gd name="T53" fmla="*/ 132 h 191"/>
                <a:gd name="T54" fmla="*/ 142 w 165"/>
                <a:gd name="T55" fmla="*/ 175 h 191"/>
                <a:gd name="T56" fmla="*/ 88 w 165"/>
                <a:gd name="T57" fmla="*/ 191 h 191"/>
                <a:gd name="T58" fmla="*/ 35 w 165"/>
                <a:gd name="T59" fmla="*/ 181 h 191"/>
                <a:gd name="T60" fmla="*/ 0 w 165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1">
                  <a:moveTo>
                    <a:pt x="0" y="155"/>
                  </a:moveTo>
                  <a:cubicBezTo>
                    <a:pt x="28" y="127"/>
                    <a:pt x="28" y="127"/>
                    <a:pt x="28" y="127"/>
                  </a:cubicBezTo>
                  <a:cubicBezTo>
                    <a:pt x="36" y="138"/>
                    <a:pt x="44" y="145"/>
                    <a:pt x="54" y="150"/>
                  </a:cubicBezTo>
                  <a:cubicBezTo>
                    <a:pt x="64" y="155"/>
                    <a:pt x="76" y="158"/>
                    <a:pt x="89" y="158"/>
                  </a:cubicBezTo>
                  <a:cubicBezTo>
                    <a:pt x="102" y="158"/>
                    <a:pt x="112" y="155"/>
                    <a:pt x="117" y="150"/>
                  </a:cubicBezTo>
                  <a:cubicBezTo>
                    <a:pt x="123" y="145"/>
                    <a:pt x="126" y="139"/>
                    <a:pt x="126" y="132"/>
                  </a:cubicBezTo>
                  <a:cubicBezTo>
                    <a:pt x="126" y="128"/>
                    <a:pt x="124" y="124"/>
                    <a:pt x="121" y="121"/>
                  </a:cubicBezTo>
                  <a:cubicBezTo>
                    <a:pt x="118" y="118"/>
                    <a:pt x="113" y="116"/>
                    <a:pt x="108" y="114"/>
                  </a:cubicBezTo>
                  <a:cubicBezTo>
                    <a:pt x="102" y="113"/>
                    <a:pt x="95" y="111"/>
                    <a:pt x="88" y="110"/>
                  </a:cubicBezTo>
                  <a:cubicBezTo>
                    <a:pt x="80" y="109"/>
                    <a:pt x="72" y="107"/>
                    <a:pt x="64" y="106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6" y="73"/>
                    <a:pt x="6" y="57"/>
                  </a:cubicBezTo>
                  <a:cubicBezTo>
                    <a:pt x="6" y="41"/>
                    <a:pt x="13" y="27"/>
                    <a:pt x="26" y="16"/>
                  </a:cubicBezTo>
                  <a:cubicBezTo>
                    <a:pt x="39" y="5"/>
                    <a:pt x="56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4"/>
                    <a:pt x="165" y="37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27" y="53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5"/>
                    <a:pt x="50" y="40"/>
                  </a:cubicBezTo>
                  <a:cubicBezTo>
                    <a:pt x="44" y="45"/>
                    <a:pt x="41" y="51"/>
                    <a:pt x="41" y="57"/>
                  </a:cubicBezTo>
                  <a:cubicBezTo>
                    <a:pt x="41" y="66"/>
                    <a:pt x="46" y="71"/>
                    <a:pt x="56" y="74"/>
                  </a:cubicBezTo>
                  <a:cubicBezTo>
                    <a:pt x="66" y="77"/>
                    <a:pt x="78" y="80"/>
                    <a:pt x="94" y="82"/>
                  </a:cubicBezTo>
                  <a:cubicBezTo>
                    <a:pt x="103" y="83"/>
                    <a:pt x="111" y="85"/>
                    <a:pt x="119" y="87"/>
                  </a:cubicBezTo>
                  <a:cubicBezTo>
                    <a:pt x="128" y="89"/>
                    <a:pt x="135" y="92"/>
                    <a:pt x="141" y="95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3"/>
                    <a:pt x="162" y="132"/>
                  </a:cubicBezTo>
                  <a:cubicBezTo>
                    <a:pt x="162" y="149"/>
                    <a:pt x="155" y="163"/>
                    <a:pt x="142" y="175"/>
                  </a:cubicBezTo>
                  <a:cubicBezTo>
                    <a:pt x="129" y="186"/>
                    <a:pt x="111" y="191"/>
                    <a:pt x="88" y="191"/>
                  </a:cubicBezTo>
                  <a:cubicBezTo>
                    <a:pt x="68" y="191"/>
                    <a:pt x="50" y="188"/>
                    <a:pt x="35" y="181"/>
                  </a:cubicBezTo>
                  <a:cubicBezTo>
                    <a:pt x="20" y="175"/>
                    <a:pt x="8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9527D255-A6B2-5A9C-5241-F44FBD5AA26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4" y="1440"/>
              <a:ext cx="293" cy="365"/>
            </a:xfrm>
            <a:custGeom>
              <a:avLst/>
              <a:gdLst>
                <a:gd name="T0" fmla="*/ 156 w 195"/>
                <a:gd name="T1" fmla="*/ 0 h 243"/>
                <a:gd name="T2" fmla="*/ 195 w 195"/>
                <a:gd name="T3" fmla="*/ 0 h 243"/>
                <a:gd name="T4" fmla="*/ 195 w 195"/>
                <a:gd name="T5" fmla="*/ 140 h 243"/>
                <a:gd name="T6" fmla="*/ 188 w 195"/>
                <a:gd name="T7" fmla="*/ 185 h 243"/>
                <a:gd name="T8" fmla="*/ 168 w 195"/>
                <a:gd name="T9" fmla="*/ 218 h 243"/>
                <a:gd name="T10" fmla="*/ 137 w 195"/>
                <a:gd name="T11" fmla="*/ 237 h 243"/>
                <a:gd name="T12" fmla="*/ 97 w 195"/>
                <a:gd name="T13" fmla="*/ 243 h 243"/>
                <a:gd name="T14" fmla="*/ 25 w 195"/>
                <a:gd name="T15" fmla="*/ 218 h 243"/>
                <a:gd name="T16" fmla="*/ 0 w 195"/>
                <a:gd name="T17" fmla="*/ 140 h 243"/>
                <a:gd name="T18" fmla="*/ 0 w 195"/>
                <a:gd name="T19" fmla="*/ 0 h 243"/>
                <a:gd name="T20" fmla="*/ 40 w 195"/>
                <a:gd name="T21" fmla="*/ 0 h 243"/>
                <a:gd name="T22" fmla="*/ 40 w 195"/>
                <a:gd name="T23" fmla="*/ 137 h 243"/>
                <a:gd name="T24" fmla="*/ 54 w 195"/>
                <a:gd name="T25" fmla="*/ 189 h 243"/>
                <a:gd name="T26" fmla="*/ 97 w 195"/>
                <a:gd name="T27" fmla="*/ 206 h 243"/>
                <a:gd name="T28" fmla="*/ 142 w 195"/>
                <a:gd name="T29" fmla="*/ 189 h 243"/>
                <a:gd name="T30" fmla="*/ 156 w 195"/>
                <a:gd name="T31" fmla="*/ 137 h 243"/>
                <a:gd name="T32" fmla="*/ 156 w 19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243">
                  <a:moveTo>
                    <a:pt x="15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57"/>
                    <a:pt x="193" y="172"/>
                    <a:pt x="188" y="185"/>
                  </a:cubicBezTo>
                  <a:cubicBezTo>
                    <a:pt x="184" y="198"/>
                    <a:pt x="177" y="209"/>
                    <a:pt x="168" y="218"/>
                  </a:cubicBezTo>
                  <a:cubicBezTo>
                    <a:pt x="160" y="226"/>
                    <a:pt x="150" y="232"/>
                    <a:pt x="137" y="237"/>
                  </a:cubicBezTo>
                  <a:cubicBezTo>
                    <a:pt x="125" y="241"/>
                    <a:pt x="112" y="243"/>
                    <a:pt x="97" y="243"/>
                  </a:cubicBezTo>
                  <a:cubicBezTo>
                    <a:pt x="66" y="243"/>
                    <a:pt x="42" y="235"/>
                    <a:pt x="25" y="218"/>
                  </a:cubicBezTo>
                  <a:cubicBezTo>
                    <a:pt x="9" y="201"/>
                    <a:pt x="0" y="175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0" y="160"/>
                    <a:pt x="45" y="177"/>
                    <a:pt x="54" y="189"/>
                  </a:cubicBezTo>
                  <a:cubicBezTo>
                    <a:pt x="63" y="200"/>
                    <a:pt x="78" y="206"/>
                    <a:pt x="97" y="206"/>
                  </a:cubicBezTo>
                  <a:cubicBezTo>
                    <a:pt x="118" y="206"/>
                    <a:pt x="133" y="200"/>
                    <a:pt x="142" y="189"/>
                  </a:cubicBezTo>
                  <a:cubicBezTo>
                    <a:pt x="151" y="177"/>
                    <a:pt x="156" y="160"/>
                    <a:pt x="156" y="137"/>
                  </a:cubicBez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2C3ADC9B-EE7B-8089-2BA2-579DEF9B2D8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469" y="1520"/>
              <a:ext cx="258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3 h 187"/>
                <a:gd name="T4" fmla="*/ 40 w 172"/>
                <a:gd name="T5" fmla="*/ 3 h 187"/>
                <a:gd name="T6" fmla="*/ 40 w 172"/>
                <a:gd name="T7" fmla="*/ 47 h 187"/>
                <a:gd name="T8" fmla="*/ 66 w 172"/>
                <a:gd name="T9" fmla="*/ 11 h 187"/>
                <a:gd name="T10" fmla="*/ 105 w 172"/>
                <a:gd name="T11" fmla="*/ 0 h 187"/>
                <a:gd name="T12" fmla="*/ 155 w 172"/>
                <a:gd name="T13" fmla="*/ 20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7 h 187"/>
                <a:gd name="T24" fmla="*/ 88 w 172"/>
                <a:gd name="T25" fmla="*/ 33 h 187"/>
                <a:gd name="T26" fmla="*/ 53 w 172"/>
                <a:gd name="T27" fmla="*/ 49 h 187"/>
                <a:gd name="T28" fmla="*/ 40 w 172"/>
                <a:gd name="T29" fmla="*/ 96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1"/>
                    <a:pt x="55" y="19"/>
                    <a:pt x="66" y="11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5" y="20"/>
                  </a:cubicBezTo>
                  <a:cubicBezTo>
                    <a:pt x="166" y="34"/>
                    <a:pt x="172" y="52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69"/>
                    <a:pt x="129" y="56"/>
                    <a:pt x="122" y="47"/>
                  </a:cubicBezTo>
                  <a:cubicBezTo>
                    <a:pt x="116" y="37"/>
                    <a:pt x="104" y="33"/>
                    <a:pt x="88" y="33"/>
                  </a:cubicBezTo>
                  <a:cubicBezTo>
                    <a:pt x="73" y="33"/>
                    <a:pt x="62" y="38"/>
                    <a:pt x="53" y="49"/>
                  </a:cubicBezTo>
                  <a:cubicBezTo>
                    <a:pt x="44" y="61"/>
                    <a:pt x="40" y="76"/>
                    <a:pt x="40" y="96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783B4E14-F162-E03C-35FB-26280C098BF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792" y="1404"/>
              <a:ext cx="78" cy="397"/>
            </a:xfrm>
            <a:custGeom>
              <a:avLst/>
              <a:gdLst>
                <a:gd name="T0" fmla="*/ 0 w 52"/>
                <a:gd name="T1" fmla="*/ 27 h 264"/>
                <a:gd name="T2" fmla="*/ 7 w 52"/>
                <a:gd name="T3" fmla="*/ 8 h 264"/>
                <a:gd name="T4" fmla="*/ 26 w 52"/>
                <a:gd name="T5" fmla="*/ 0 h 264"/>
                <a:gd name="T6" fmla="*/ 45 w 52"/>
                <a:gd name="T7" fmla="*/ 8 h 264"/>
                <a:gd name="T8" fmla="*/ 52 w 52"/>
                <a:gd name="T9" fmla="*/ 27 h 264"/>
                <a:gd name="T10" fmla="*/ 45 w 52"/>
                <a:gd name="T11" fmla="*/ 45 h 264"/>
                <a:gd name="T12" fmla="*/ 26 w 52"/>
                <a:gd name="T13" fmla="*/ 52 h 264"/>
                <a:gd name="T14" fmla="*/ 7 w 52"/>
                <a:gd name="T15" fmla="*/ 45 h 264"/>
                <a:gd name="T16" fmla="*/ 0 w 52"/>
                <a:gd name="T17" fmla="*/ 27 h 264"/>
                <a:gd name="T18" fmla="*/ 45 w 52"/>
                <a:gd name="T19" fmla="*/ 80 h 264"/>
                <a:gd name="T20" fmla="*/ 45 w 52"/>
                <a:gd name="T21" fmla="*/ 264 h 264"/>
                <a:gd name="T22" fmla="*/ 5 w 52"/>
                <a:gd name="T23" fmla="*/ 264 h 264"/>
                <a:gd name="T24" fmla="*/ 5 w 52"/>
                <a:gd name="T25" fmla="*/ 80 h 264"/>
                <a:gd name="T26" fmla="*/ 45 w 52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64">
                  <a:moveTo>
                    <a:pt x="0" y="27"/>
                  </a:moveTo>
                  <a:cubicBezTo>
                    <a:pt x="0" y="19"/>
                    <a:pt x="3" y="13"/>
                    <a:pt x="7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34" y="0"/>
                    <a:pt x="41" y="3"/>
                    <a:pt x="45" y="8"/>
                  </a:cubicBezTo>
                  <a:cubicBezTo>
                    <a:pt x="50" y="13"/>
                    <a:pt x="52" y="19"/>
                    <a:pt x="52" y="27"/>
                  </a:cubicBezTo>
                  <a:cubicBezTo>
                    <a:pt x="52" y="34"/>
                    <a:pt x="50" y="40"/>
                    <a:pt x="45" y="45"/>
                  </a:cubicBezTo>
                  <a:cubicBezTo>
                    <a:pt x="41" y="50"/>
                    <a:pt x="34" y="52"/>
                    <a:pt x="26" y="52"/>
                  </a:cubicBezTo>
                  <a:cubicBezTo>
                    <a:pt x="18" y="52"/>
                    <a:pt x="12" y="50"/>
                    <a:pt x="7" y="45"/>
                  </a:cubicBezTo>
                  <a:cubicBezTo>
                    <a:pt x="3" y="40"/>
                    <a:pt x="0" y="34"/>
                    <a:pt x="0" y="27"/>
                  </a:cubicBezTo>
                  <a:close/>
                  <a:moveTo>
                    <a:pt x="45" y="80"/>
                  </a:moveTo>
                  <a:cubicBezTo>
                    <a:pt x="45" y="264"/>
                    <a:pt x="45" y="264"/>
                    <a:pt x="45" y="264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4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8F7DE568-133C-E4DD-8132-286E3989965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903" y="1524"/>
              <a:ext cx="288" cy="277"/>
            </a:xfrm>
            <a:custGeom>
              <a:avLst/>
              <a:gdLst>
                <a:gd name="T0" fmla="*/ 174 w 288"/>
                <a:gd name="T1" fmla="*/ 277 h 277"/>
                <a:gd name="T2" fmla="*/ 111 w 288"/>
                <a:gd name="T3" fmla="*/ 277 h 277"/>
                <a:gd name="T4" fmla="*/ 0 w 288"/>
                <a:gd name="T5" fmla="*/ 0 h 277"/>
                <a:gd name="T6" fmla="*/ 62 w 288"/>
                <a:gd name="T7" fmla="*/ 0 h 277"/>
                <a:gd name="T8" fmla="*/ 131 w 288"/>
                <a:gd name="T9" fmla="*/ 181 h 277"/>
                <a:gd name="T10" fmla="*/ 144 w 288"/>
                <a:gd name="T11" fmla="*/ 223 h 277"/>
                <a:gd name="T12" fmla="*/ 158 w 288"/>
                <a:gd name="T13" fmla="*/ 181 h 277"/>
                <a:gd name="T14" fmla="*/ 228 w 288"/>
                <a:gd name="T15" fmla="*/ 0 h 277"/>
                <a:gd name="T16" fmla="*/ 288 w 288"/>
                <a:gd name="T17" fmla="*/ 0 h 277"/>
                <a:gd name="T18" fmla="*/ 174 w 288"/>
                <a:gd name="T1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77">
                  <a:moveTo>
                    <a:pt x="174" y="277"/>
                  </a:moveTo>
                  <a:lnTo>
                    <a:pt x="111" y="277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31" y="181"/>
                  </a:lnTo>
                  <a:lnTo>
                    <a:pt x="144" y="223"/>
                  </a:lnTo>
                  <a:lnTo>
                    <a:pt x="158" y="181"/>
                  </a:lnTo>
                  <a:lnTo>
                    <a:pt x="228" y="0"/>
                  </a:lnTo>
                  <a:lnTo>
                    <a:pt x="288" y="0"/>
                  </a:lnTo>
                  <a:lnTo>
                    <a:pt x="17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4" name="Freeform 16">
              <a:extLst>
                <a:ext uri="{FF2B5EF4-FFF2-40B4-BE49-F238E27FC236}">
                  <a16:creationId xmlns:a16="http://schemas.microsoft.com/office/drawing/2014/main" id="{852AA0B7-DF17-7B93-B5E4-818B94F12510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211" y="1520"/>
              <a:ext cx="273" cy="285"/>
            </a:xfrm>
            <a:custGeom>
              <a:avLst/>
              <a:gdLst>
                <a:gd name="T0" fmla="*/ 178 w 182"/>
                <a:gd name="T1" fmla="*/ 146 h 190"/>
                <a:gd name="T2" fmla="*/ 146 w 182"/>
                <a:gd name="T3" fmla="*/ 178 h 190"/>
                <a:gd name="T4" fmla="*/ 96 w 182"/>
                <a:gd name="T5" fmla="*/ 190 h 190"/>
                <a:gd name="T6" fmla="*/ 54 w 182"/>
                <a:gd name="T7" fmla="*/ 183 h 190"/>
                <a:gd name="T8" fmla="*/ 24 w 182"/>
                <a:gd name="T9" fmla="*/ 163 h 190"/>
                <a:gd name="T10" fmla="*/ 6 w 182"/>
                <a:gd name="T11" fmla="*/ 133 h 190"/>
                <a:gd name="T12" fmla="*/ 0 w 182"/>
                <a:gd name="T13" fmla="*/ 96 h 190"/>
                <a:gd name="T14" fmla="*/ 7 w 182"/>
                <a:gd name="T15" fmla="*/ 59 h 190"/>
                <a:gd name="T16" fmla="*/ 25 w 182"/>
                <a:gd name="T17" fmla="*/ 28 h 190"/>
                <a:gd name="T18" fmla="*/ 55 w 182"/>
                <a:gd name="T19" fmla="*/ 7 h 190"/>
                <a:gd name="T20" fmla="*/ 94 w 182"/>
                <a:gd name="T21" fmla="*/ 0 h 190"/>
                <a:gd name="T22" fmla="*/ 133 w 182"/>
                <a:gd name="T23" fmla="*/ 7 h 190"/>
                <a:gd name="T24" fmla="*/ 161 w 182"/>
                <a:gd name="T25" fmla="*/ 27 h 190"/>
                <a:gd name="T26" fmla="*/ 177 w 182"/>
                <a:gd name="T27" fmla="*/ 56 h 190"/>
                <a:gd name="T28" fmla="*/ 182 w 182"/>
                <a:gd name="T29" fmla="*/ 92 h 190"/>
                <a:gd name="T30" fmla="*/ 182 w 182"/>
                <a:gd name="T31" fmla="*/ 106 h 190"/>
                <a:gd name="T32" fmla="*/ 39 w 182"/>
                <a:gd name="T33" fmla="*/ 106 h 190"/>
                <a:gd name="T34" fmla="*/ 55 w 182"/>
                <a:gd name="T35" fmla="*/ 143 h 190"/>
                <a:gd name="T36" fmla="*/ 95 w 182"/>
                <a:gd name="T37" fmla="*/ 157 h 190"/>
                <a:gd name="T38" fmla="*/ 125 w 182"/>
                <a:gd name="T39" fmla="*/ 149 h 190"/>
                <a:gd name="T40" fmla="*/ 144 w 182"/>
                <a:gd name="T41" fmla="*/ 128 h 190"/>
                <a:gd name="T42" fmla="*/ 178 w 182"/>
                <a:gd name="T43" fmla="*/ 146 h 190"/>
                <a:gd name="T44" fmla="*/ 94 w 182"/>
                <a:gd name="T45" fmla="*/ 32 h 190"/>
                <a:gd name="T46" fmla="*/ 57 w 182"/>
                <a:gd name="T47" fmla="*/ 45 h 190"/>
                <a:gd name="T48" fmla="*/ 39 w 182"/>
                <a:gd name="T49" fmla="*/ 81 h 190"/>
                <a:gd name="T50" fmla="*/ 143 w 182"/>
                <a:gd name="T51" fmla="*/ 81 h 190"/>
                <a:gd name="T52" fmla="*/ 130 w 182"/>
                <a:gd name="T53" fmla="*/ 46 h 190"/>
                <a:gd name="T54" fmla="*/ 94 w 182"/>
                <a:gd name="T55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0">
                  <a:moveTo>
                    <a:pt x="178" y="146"/>
                  </a:moveTo>
                  <a:cubicBezTo>
                    <a:pt x="170" y="159"/>
                    <a:pt x="159" y="169"/>
                    <a:pt x="146" y="178"/>
                  </a:cubicBezTo>
                  <a:cubicBezTo>
                    <a:pt x="133" y="186"/>
                    <a:pt x="116" y="190"/>
                    <a:pt x="96" y="190"/>
                  </a:cubicBezTo>
                  <a:cubicBezTo>
                    <a:pt x="80" y="190"/>
                    <a:pt x="66" y="188"/>
                    <a:pt x="54" y="183"/>
                  </a:cubicBezTo>
                  <a:cubicBezTo>
                    <a:pt x="42" y="178"/>
                    <a:pt x="32" y="172"/>
                    <a:pt x="24" y="163"/>
                  </a:cubicBezTo>
                  <a:cubicBezTo>
                    <a:pt x="16" y="155"/>
                    <a:pt x="10" y="145"/>
                    <a:pt x="6" y="133"/>
                  </a:cubicBezTo>
                  <a:cubicBezTo>
                    <a:pt x="2" y="122"/>
                    <a:pt x="0" y="109"/>
                    <a:pt x="0" y="96"/>
                  </a:cubicBezTo>
                  <a:cubicBezTo>
                    <a:pt x="0" y="83"/>
                    <a:pt x="2" y="71"/>
                    <a:pt x="7" y="59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19"/>
                    <a:pt x="43" y="12"/>
                    <a:pt x="55" y="7"/>
                  </a:cubicBezTo>
                  <a:cubicBezTo>
                    <a:pt x="66" y="2"/>
                    <a:pt x="80" y="0"/>
                    <a:pt x="94" y="0"/>
                  </a:cubicBezTo>
                  <a:cubicBezTo>
                    <a:pt x="109" y="0"/>
                    <a:pt x="122" y="2"/>
                    <a:pt x="133" y="7"/>
                  </a:cubicBezTo>
                  <a:cubicBezTo>
                    <a:pt x="144" y="12"/>
                    <a:pt x="153" y="19"/>
                    <a:pt x="161" y="27"/>
                  </a:cubicBezTo>
                  <a:cubicBezTo>
                    <a:pt x="168" y="35"/>
                    <a:pt x="173" y="45"/>
                    <a:pt x="177" y="56"/>
                  </a:cubicBezTo>
                  <a:cubicBezTo>
                    <a:pt x="180" y="68"/>
                    <a:pt x="182" y="80"/>
                    <a:pt x="182" y="9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4"/>
                    <a:pt x="55" y="143"/>
                  </a:cubicBezTo>
                  <a:cubicBezTo>
                    <a:pt x="65" y="152"/>
                    <a:pt x="78" y="157"/>
                    <a:pt x="95" y="157"/>
                  </a:cubicBezTo>
                  <a:cubicBezTo>
                    <a:pt x="107" y="157"/>
                    <a:pt x="117" y="155"/>
                    <a:pt x="125" y="149"/>
                  </a:cubicBezTo>
                  <a:cubicBezTo>
                    <a:pt x="132" y="144"/>
                    <a:pt x="139" y="137"/>
                    <a:pt x="144" y="128"/>
                  </a:cubicBezTo>
                  <a:lnTo>
                    <a:pt x="178" y="146"/>
                  </a:lnTo>
                  <a:close/>
                  <a:moveTo>
                    <a:pt x="94" y="32"/>
                  </a:moveTo>
                  <a:cubicBezTo>
                    <a:pt x="78" y="32"/>
                    <a:pt x="66" y="37"/>
                    <a:pt x="57" y="45"/>
                  </a:cubicBezTo>
                  <a:cubicBezTo>
                    <a:pt x="47" y="54"/>
                    <a:pt x="41" y="66"/>
                    <a:pt x="39" y="81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42" y="67"/>
                    <a:pt x="138" y="55"/>
                    <a:pt x="130" y="46"/>
                  </a:cubicBezTo>
                  <a:cubicBezTo>
                    <a:pt x="122" y="37"/>
                    <a:pt x="110" y="32"/>
                    <a:pt x="9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5" name="Freeform 17">
              <a:extLst>
                <a:ext uri="{FF2B5EF4-FFF2-40B4-BE49-F238E27FC236}">
                  <a16:creationId xmlns:a16="http://schemas.microsoft.com/office/drawing/2014/main" id="{5FBA5040-E885-22C8-FAC2-7271409DEAE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541" y="1521"/>
              <a:ext cx="185" cy="280"/>
            </a:xfrm>
            <a:custGeom>
              <a:avLst/>
              <a:gdLst>
                <a:gd name="T0" fmla="*/ 91 w 123"/>
                <a:gd name="T1" fmla="*/ 0 h 186"/>
                <a:gd name="T2" fmla="*/ 109 w 123"/>
                <a:gd name="T3" fmla="*/ 2 h 186"/>
                <a:gd name="T4" fmla="*/ 123 w 123"/>
                <a:gd name="T5" fmla="*/ 7 h 186"/>
                <a:gd name="T6" fmla="*/ 111 w 123"/>
                <a:gd name="T7" fmla="*/ 43 h 186"/>
                <a:gd name="T8" fmla="*/ 97 w 123"/>
                <a:gd name="T9" fmla="*/ 37 h 186"/>
                <a:gd name="T10" fmla="*/ 80 w 123"/>
                <a:gd name="T11" fmla="*/ 35 h 186"/>
                <a:gd name="T12" fmla="*/ 52 w 123"/>
                <a:gd name="T13" fmla="*/ 49 h 186"/>
                <a:gd name="T14" fmla="*/ 40 w 123"/>
                <a:gd name="T15" fmla="*/ 93 h 186"/>
                <a:gd name="T16" fmla="*/ 40 w 123"/>
                <a:gd name="T17" fmla="*/ 186 h 186"/>
                <a:gd name="T18" fmla="*/ 0 w 123"/>
                <a:gd name="T19" fmla="*/ 186 h 186"/>
                <a:gd name="T20" fmla="*/ 0 w 123"/>
                <a:gd name="T21" fmla="*/ 2 h 186"/>
                <a:gd name="T22" fmla="*/ 40 w 123"/>
                <a:gd name="T23" fmla="*/ 2 h 186"/>
                <a:gd name="T24" fmla="*/ 40 w 123"/>
                <a:gd name="T25" fmla="*/ 46 h 186"/>
                <a:gd name="T26" fmla="*/ 58 w 123"/>
                <a:gd name="T27" fmla="*/ 11 h 186"/>
                <a:gd name="T28" fmla="*/ 91 w 123"/>
                <a:gd name="T2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86">
                  <a:moveTo>
                    <a:pt x="91" y="0"/>
                  </a:moveTo>
                  <a:cubicBezTo>
                    <a:pt x="98" y="0"/>
                    <a:pt x="103" y="0"/>
                    <a:pt x="109" y="2"/>
                  </a:cubicBezTo>
                  <a:cubicBezTo>
                    <a:pt x="114" y="3"/>
                    <a:pt x="118" y="5"/>
                    <a:pt x="123" y="7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07" y="40"/>
                    <a:pt x="102" y="38"/>
                    <a:pt x="97" y="37"/>
                  </a:cubicBezTo>
                  <a:cubicBezTo>
                    <a:pt x="92" y="36"/>
                    <a:pt x="86" y="35"/>
                    <a:pt x="80" y="35"/>
                  </a:cubicBezTo>
                  <a:cubicBezTo>
                    <a:pt x="69" y="35"/>
                    <a:pt x="59" y="40"/>
                    <a:pt x="52" y="49"/>
                  </a:cubicBezTo>
                  <a:cubicBezTo>
                    <a:pt x="44" y="59"/>
                    <a:pt x="40" y="73"/>
                    <a:pt x="40" y="93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4" y="31"/>
                    <a:pt x="50" y="19"/>
                    <a:pt x="58" y="11"/>
                  </a:cubicBezTo>
                  <a:cubicBezTo>
                    <a:pt x="67" y="3"/>
                    <a:pt x="77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6" name="Freeform 18">
              <a:extLst>
                <a:ext uri="{FF2B5EF4-FFF2-40B4-BE49-F238E27FC236}">
                  <a16:creationId xmlns:a16="http://schemas.microsoft.com/office/drawing/2014/main" id="{84D77E24-3A49-E2B1-E247-D49CADE22E9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744" y="1518"/>
              <a:ext cx="248" cy="289"/>
            </a:xfrm>
            <a:custGeom>
              <a:avLst/>
              <a:gdLst>
                <a:gd name="T0" fmla="*/ 0 w 165"/>
                <a:gd name="T1" fmla="*/ 155 h 192"/>
                <a:gd name="T2" fmla="*/ 29 w 165"/>
                <a:gd name="T3" fmla="*/ 128 h 192"/>
                <a:gd name="T4" fmla="*/ 54 w 165"/>
                <a:gd name="T5" fmla="*/ 151 h 192"/>
                <a:gd name="T6" fmla="*/ 90 w 165"/>
                <a:gd name="T7" fmla="*/ 158 h 192"/>
                <a:gd name="T8" fmla="*/ 118 w 165"/>
                <a:gd name="T9" fmla="*/ 150 h 192"/>
                <a:gd name="T10" fmla="*/ 126 w 165"/>
                <a:gd name="T11" fmla="*/ 133 h 192"/>
                <a:gd name="T12" fmla="*/ 121 w 165"/>
                <a:gd name="T13" fmla="*/ 121 h 192"/>
                <a:gd name="T14" fmla="*/ 108 w 165"/>
                <a:gd name="T15" fmla="*/ 115 h 192"/>
                <a:gd name="T16" fmla="*/ 88 w 165"/>
                <a:gd name="T17" fmla="*/ 110 h 192"/>
                <a:gd name="T18" fmla="*/ 64 w 165"/>
                <a:gd name="T19" fmla="*/ 107 h 192"/>
                <a:gd name="T20" fmla="*/ 23 w 165"/>
                <a:gd name="T21" fmla="*/ 92 h 192"/>
                <a:gd name="T22" fmla="*/ 7 w 165"/>
                <a:gd name="T23" fmla="*/ 57 h 192"/>
                <a:gd name="T24" fmla="*/ 26 w 165"/>
                <a:gd name="T25" fmla="*/ 17 h 192"/>
                <a:gd name="T26" fmla="*/ 79 w 165"/>
                <a:gd name="T27" fmla="*/ 0 h 192"/>
                <a:gd name="T28" fmla="*/ 128 w 165"/>
                <a:gd name="T29" fmla="*/ 9 h 192"/>
                <a:gd name="T30" fmla="*/ 165 w 165"/>
                <a:gd name="T31" fmla="*/ 38 h 192"/>
                <a:gd name="T32" fmla="*/ 135 w 165"/>
                <a:gd name="T33" fmla="*/ 64 h 192"/>
                <a:gd name="T34" fmla="*/ 110 w 165"/>
                <a:gd name="T35" fmla="*/ 41 h 192"/>
                <a:gd name="T36" fmla="*/ 77 w 165"/>
                <a:gd name="T37" fmla="*/ 33 h 192"/>
                <a:gd name="T38" fmla="*/ 50 w 165"/>
                <a:gd name="T39" fmla="*/ 41 h 192"/>
                <a:gd name="T40" fmla="*/ 41 w 165"/>
                <a:gd name="T41" fmla="*/ 58 h 192"/>
                <a:gd name="T42" fmla="*/ 56 w 165"/>
                <a:gd name="T43" fmla="*/ 75 h 192"/>
                <a:gd name="T44" fmla="*/ 94 w 165"/>
                <a:gd name="T45" fmla="*/ 82 h 192"/>
                <a:gd name="T46" fmla="*/ 120 w 165"/>
                <a:gd name="T47" fmla="*/ 87 h 192"/>
                <a:gd name="T48" fmla="*/ 141 w 165"/>
                <a:gd name="T49" fmla="*/ 96 h 192"/>
                <a:gd name="T50" fmla="*/ 156 w 165"/>
                <a:gd name="T51" fmla="*/ 110 h 192"/>
                <a:gd name="T52" fmla="*/ 162 w 165"/>
                <a:gd name="T53" fmla="*/ 133 h 192"/>
                <a:gd name="T54" fmla="*/ 142 w 165"/>
                <a:gd name="T55" fmla="*/ 175 h 192"/>
                <a:gd name="T56" fmla="*/ 89 w 165"/>
                <a:gd name="T57" fmla="*/ 192 h 192"/>
                <a:gd name="T58" fmla="*/ 35 w 165"/>
                <a:gd name="T59" fmla="*/ 182 h 192"/>
                <a:gd name="T60" fmla="*/ 0 w 165"/>
                <a:gd name="T61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2">
                  <a:moveTo>
                    <a:pt x="0" y="155"/>
                  </a:moveTo>
                  <a:cubicBezTo>
                    <a:pt x="29" y="128"/>
                    <a:pt x="29" y="128"/>
                    <a:pt x="29" y="128"/>
                  </a:cubicBezTo>
                  <a:cubicBezTo>
                    <a:pt x="36" y="138"/>
                    <a:pt x="45" y="146"/>
                    <a:pt x="54" y="151"/>
                  </a:cubicBezTo>
                  <a:cubicBezTo>
                    <a:pt x="64" y="156"/>
                    <a:pt x="76" y="158"/>
                    <a:pt x="90" y="158"/>
                  </a:cubicBezTo>
                  <a:cubicBezTo>
                    <a:pt x="102" y="158"/>
                    <a:pt x="112" y="156"/>
                    <a:pt x="118" y="150"/>
                  </a:cubicBezTo>
                  <a:cubicBezTo>
                    <a:pt x="123" y="145"/>
                    <a:pt x="126" y="139"/>
                    <a:pt x="126" y="133"/>
                  </a:cubicBezTo>
                  <a:cubicBezTo>
                    <a:pt x="126" y="128"/>
                    <a:pt x="125" y="124"/>
                    <a:pt x="121" y="121"/>
                  </a:cubicBezTo>
                  <a:cubicBezTo>
                    <a:pt x="118" y="119"/>
                    <a:pt x="114" y="116"/>
                    <a:pt x="108" y="115"/>
                  </a:cubicBezTo>
                  <a:cubicBezTo>
                    <a:pt x="102" y="113"/>
                    <a:pt x="96" y="112"/>
                    <a:pt x="88" y="110"/>
                  </a:cubicBezTo>
                  <a:cubicBezTo>
                    <a:pt x="81" y="109"/>
                    <a:pt x="73" y="108"/>
                    <a:pt x="64" y="107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7" y="74"/>
                    <a:pt x="7" y="57"/>
                  </a:cubicBezTo>
                  <a:cubicBezTo>
                    <a:pt x="7" y="41"/>
                    <a:pt x="13" y="28"/>
                    <a:pt x="26" y="17"/>
                  </a:cubicBezTo>
                  <a:cubicBezTo>
                    <a:pt x="39" y="6"/>
                    <a:pt x="57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5"/>
                    <a:pt x="165" y="38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28" y="54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6"/>
                    <a:pt x="50" y="41"/>
                  </a:cubicBezTo>
                  <a:cubicBezTo>
                    <a:pt x="44" y="46"/>
                    <a:pt x="41" y="51"/>
                    <a:pt x="41" y="58"/>
                  </a:cubicBezTo>
                  <a:cubicBezTo>
                    <a:pt x="41" y="66"/>
                    <a:pt x="46" y="72"/>
                    <a:pt x="56" y="75"/>
                  </a:cubicBezTo>
                  <a:cubicBezTo>
                    <a:pt x="66" y="78"/>
                    <a:pt x="78" y="80"/>
                    <a:pt x="94" y="82"/>
                  </a:cubicBezTo>
                  <a:cubicBezTo>
                    <a:pt x="103" y="84"/>
                    <a:pt x="111" y="85"/>
                    <a:pt x="120" y="87"/>
                  </a:cubicBezTo>
                  <a:cubicBezTo>
                    <a:pt x="128" y="89"/>
                    <a:pt x="135" y="92"/>
                    <a:pt x="141" y="96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4"/>
                    <a:pt x="162" y="133"/>
                  </a:cubicBezTo>
                  <a:cubicBezTo>
                    <a:pt x="162" y="150"/>
                    <a:pt x="155" y="164"/>
                    <a:pt x="142" y="175"/>
                  </a:cubicBezTo>
                  <a:cubicBezTo>
                    <a:pt x="129" y="186"/>
                    <a:pt x="111" y="192"/>
                    <a:pt x="89" y="192"/>
                  </a:cubicBezTo>
                  <a:cubicBezTo>
                    <a:pt x="68" y="192"/>
                    <a:pt x="50" y="188"/>
                    <a:pt x="35" y="182"/>
                  </a:cubicBezTo>
                  <a:cubicBezTo>
                    <a:pt x="21" y="175"/>
                    <a:pt x="9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7" name="Freeform 19">
              <a:extLst>
                <a:ext uri="{FF2B5EF4-FFF2-40B4-BE49-F238E27FC236}">
                  <a16:creationId xmlns:a16="http://schemas.microsoft.com/office/drawing/2014/main" id="{1417CF0D-F832-8B0E-64D4-2025D62FE0BB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040" y="1404"/>
              <a:ext cx="77" cy="397"/>
            </a:xfrm>
            <a:custGeom>
              <a:avLst/>
              <a:gdLst>
                <a:gd name="T0" fmla="*/ 0 w 51"/>
                <a:gd name="T1" fmla="*/ 27 h 264"/>
                <a:gd name="T2" fmla="*/ 6 w 51"/>
                <a:gd name="T3" fmla="*/ 8 h 264"/>
                <a:gd name="T4" fmla="*/ 25 w 51"/>
                <a:gd name="T5" fmla="*/ 0 h 264"/>
                <a:gd name="T6" fmla="*/ 44 w 51"/>
                <a:gd name="T7" fmla="*/ 8 h 264"/>
                <a:gd name="T8" fmla="*/ 51 w 51"/>
                <a:gd name="T9" fmla="*/ 27 h 264"/>
                <a:gd name="T10" fmla="*/ 44 w 51"/>
                <a:gd name="T11" fmla="*/ 45 h 264"/>
                <a:gd name="T12" fmla="*/ 25 w 51"/>
                <a:gd name="T13" fmla="*/ 52 h 264"/>
                <a:gd name="T14" fmla="*/ 6 w 51"/>
                <a:gd name="T15" fmla="*/ 45 h 264"/>
                <a:gd name="T16" fmla="*/ 0 w 51"/>
                <a:gd name="T17" fmla="*/ 27 h 264"/>
                <a:gd name="T18" fmla="*/ 44 w 51"/>
                <a:gd name="T19" fmla="*/ 80 h 264"/>
                <a:gd name="T20" fmla="*/ 44 w 51"/>
                <a:gd name="T21" fmla="*/ 264 h 264"/>
                <a:gd name="T22" fmla="*/ 4 w 51"/>
                <a:gd name="T23" fmla="*/ 264 h 264"/>
                <a:gd name="T24" fmla="*/ 4 w 51"/>
                <a:gd name="T25" fmla="*/ 80 h 264"/>
                <a:gd name="T26" fmla="*/ 44 w 51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64">
                  <a:moveTo>
                    <a:pt x="0" y="27"/>
                  </a:moveTo>
                  <a:cubicBezTo>
                    <a:pt x="0" y="19"/>
                    <a:pt x="2" y="13"/>
                    <a:pt x="6" y="8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4" y="0"/>
                    <a:pt x="40" y="3"/>
                    <a:pt x="44" y="8"/>
                  </a:cubicBezTo>
                  <a:cubicBezTo>
                    <a:pt x="49" y="13"/>
                    <a:pt x="51" y="19"/>
                    <a:pt x="51" y="27"/>
                  </a:cubicBezTo>
                  <a:cubicBezTo>
                    <a:pt x="51" y="34"/>
                    <a:pt x="49" y="40"/>
                    <a:pt x="44" y="45"/>
                  </a:cubicBezTo>
                  <a:cubicBezTo>
                    <a:pt x="40" y="50"/>
                    <a:pt x="34" y="52"/>
                    <a:pt x="25" y="52"/>
                  </a:cubicBezTo>
                  <a:cubicBezTo>
                    <a:pt x="17" y="52"/>
                    <a:pt x="11" y="50"/>
                    <a:pt x="6" y="45"/>
                  </a:cubicBezTo>
                  <a:cubicBezTo>
                    <a:pt x="2" y="40"/>
                    <a:pt x="0" y="34"/>
                    <a:pt x="0" y="27"/>
                  </a:cubicBezTo>
                  <a:close/>
                  <a:moveTo>
                    <a:pt x="44" y="80"/>
                  </a:moveTo>
                  <a:cubicBezTo>
                    <a:pt x="44" y="264"/>
                    <a:pt x="44" y="264"/>
                    <a:pt x="4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80"/>
                    <a:pt x="4" y="80"/>
                    <a:pt x="4" y="80"/>
                  </a:cubicBezTo>
                  <a:lnTo>
                    <a:pt x="44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8" name="Freeform 20">
              <a:extLst>
                <a:ext uri="{FF2B5EF4-FFF2-40B4-BE49-F238E27FC236}">
                  <a16:creationId xmlns:a16="http://schemas.microsoft.com/office/drawing/2014/main" id="{A167ED88-1EA7-8A83-5928-755F1EA0231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159" y="1421"/>
              <a:ext cx="196" cy="384"/>
            </a:xfrm>
            <a:custGeom>
              <a:avLst/>
              <a:gdLst>
                <a:gd name="T0" fmla="*/ 131 w 131"/>
                <a:gd name="T1" fmla="*/ 217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1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90 h 256"/>
                <a:gd name="T34" fmla="*/ 86 w 131"/>
                <a:gd name="T35" fmla="*/ 215 h 256"/>
                <a:gd name="T36" fmla="*/ 107 w 131"/>
                <a:gd name="T37" fmla="*/ 222 h 256"/>
                <a:gd name="T38" fmla="*/ 119 w 131"/>
                <a:gd name="T39" fmla="*/ 221 h 256"/>
                <a:gd name="T40" fmla="*/ 131 w 131"/>
                <a:gd name="T41" fmla="*/ 2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7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3"/>
                    <a:pt x="116" y="254"/>
                  </a:cubicBezTo>
                  <a:cubicBezTo>
                    <a:pt x="110" y="256"/>
                    <a:pt x="104" y="256"/>
                    <a:pt x="98" y="256"/>
                  </a:cubicBezTo>
                  <a:cubicBezTo>
                    <a:pt x="78" y="256"/>
                    <a:pt x="64" y="251"/>
                    <a:pt x="55" y="241"/>
                  </a:cubicBezTo>
                  <a:cubicBezTo>
                    <a:pt x="46" y="230"/>
                    <a:pt x="42" y="215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9" y="202"/>
                    <a:pt x="82" y="210"/>
                    <a:pt x="86" y="215"/>
                  </a:cubicBezTo>
                  <a:cubicBezTo>
                    <a:pt x="91" y="220"/>
                    <a:pt x="98" y="222"/>
                    <a:pt x="107" y="222"/>
                  </a:cubicBezTo>
                  <a:cubicBezTo>
                    <a:pt x="112" y="222"/>
                    <a:pt x="116" y="222"/>
                    <a:pt x="119" y="221"/>
                  </a:cubicBezTo>
                  <a:cubicBezTo>
                    <a:pt x="123" y="220"/>
                    <a:pt x="127" y="219"/>
                    <a:pt x="131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49" name="Freeform 21">
              <a:extLst>
                <a:ext uri="{FF2B5EF4-FFF2-40B4-BE49-F238E27FC236}">
                  <a16:creationId xmlns:a16="http://schemas.microsoft.com/office/drawing/2014/main" id="{CD863D31-9636-F7AF-72E6-D6DF9CB11FB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387" y="1388"/>
              <a:ext cx="273" cy="417"/>
            </a:xfrm>
            <a:custGeom>
              <a:avLst/>
              <a:gdLst>
                <a:gd name="T0" fmla="*/ 177 w 182"/>
                <a:gd name="T1" fmla="*/ 234 h 278"/>
                <a:gd name="T2" fmla="*/ 146 w 182"/>
                <a:gd name="T3" fmla="*/ 266 h 278"/>
                <a:gd name="T4" fmla="*/ 95 w 182"/>
                <a:gd name="T5" fmla="*/ 278 h 278"/>
                <a:gd name="T6" fmla="*/ 54 w 182"/>
                <a:gd name="T7" fmla="*/ 271 h 278"/>
                <a:gd name="T8" fmla="*/ 24 w 182"/>
                <a:gd name="T9" fmla="*/ 251 h 278"/>
                <a:gd name="T10" fmla="*/ 6 w 182"/>
                <a:gd name="T11" fmla="*/ 221 h 278"/>
                <a:gd name="T12" fmla="*/ 0 w 182"/>
                <a:gd name="T13" fmla="*/ 184 h 278"/>
                <a:gd name="T14" fmla="*/ 6 w 182"/>
                <a:gd name="T15" fmla="*/ 147 h 278"/>
                <a:gd name="T16" fmla="*/ 25 w 182"/>
                <a:gd name="T17" fmla="*/ 116 h 278"/>
                <a:gd name="T18" fmla="*/ 54 w 182"/>
                <a:gd name="T19" fmla="*/ 95 h 278"/>
                <a:gd name="T20" fmla="*/ 94 w 182"/>
                <a:gd name="T21" fmla="*/ 88 h 278"/>
                <a:gd name="T22" fmla="*/ 133 w 182"/>
                <a:gd name="T23" fmla="*/ 95 h 278"/>
                <a:gd name="T24" fmla="*/ 160 w 182"/>
                <a:gd name="T25" fmla="*/ 115 h 278"/>
                <a:gd name="T26" fmla="*/ 176 w 182"/>
                <a:gd name="T27" fmla="*/ 144 h 278"/>
                <a:gd name="T28" fmla="*/ 182 w 182"/>
                <a:gd name="T29" fmla="*/ 180 h 278"/>
                <a:gd name="T30" fmla="*/ 182 w 182"/>
                <a:gd name="T31" fmla="*/ 194 h 278"/>
                <a:gd name="T32" fmla="*/ 38 w 182"/>
                <a:gd name="T33" fmla="*/ 194 h 278"/>
                <a:gd name="T34" fmla="*/ 55 w 182"/>
                <a:gd name="T35" fmla="*/ 231 h 278"/>
                <a:gd name="T36" fmla="*/ 95 w 182"/>
                <a:gd name="T37" fmla="*/ 245 h 278"/>
                <a:gd name="T38" fmla="*/ 124 w 182"/>
                <a:gd name="T39" fmla="*/ 237 h 278"/>
                <a:gd name="T40" fmla="*/ 144 w 182"/>
                <a:gd name="T41" fmla="*/ 216 h 278"/>
                <a:gd name="T42" fmla="*/ 177 w 182"/>
                <a:gd name="T43" fmla="*/ 234 h 278"/>
                <a:gd name="T44" fmla="*/ 94 w 182"/>
                <a:gd name="T45" fmla="*/ 120 h 278"/>
                <a:gd name="T46" fmla="*/ 56 w 182"/>
                <a:gd name="T47" fmla="*/ 133 h 278"/>
                <a:gd name="T48" fmla="*/ 39 w 182"/>
                <a:gd name="T49" fmla="*/ 169 h 278"/>
                <a:gd name="T50" fmla="*/ 143 w 182"/>
                <a:gd name="T51" fmla="*/ 169 h 278"/>
                <a:gd name="T52" fmla="*/ 130 w 182"/>
                <a:gd name="T53" fmla="*/ 134 h 278"/>
                <a:gd name="T54" fmla="*/ 94 w 182"/>
                <a:gd name="T55" fmla="*/ 120 h 278"/>
                <a:gd name="T56" fmla="*/ 88 w 182"/>
                <a:gd name="T57" fmla="*/ 74 h 278"/>
                <a:gd name="T58" fmla="*/ 73 w 182"/>
                <a:gd name="T59" fmla="*/ 59 h 278"/>
                <a:gd name="T60" fmla="*/ 127 w 182"/>
                <a:gd name="T61" fmla="*/ 0 h 278"/>
                <a:gd name="T62" fmla="*/ 147 w 182"/>
                <a:gd name="T63" fmla="*/ 18 h 278"/>
                <a:gd name="T64" fmla="*/ 88 w 182"/>
                <a:gd name="T65" fmla="*/ 7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78">
                  <a:moveTo>
                    <a:pt x="177" y="234"/>
                  </a:moveTo>
                  <a:cubicBezTo>
                    <a:pt x="170" y="247"/>
                    <a:pt x="159" y="257"/>
                    <a:pt x="146" y="266"/>
                  </a:cubicBezTo>
                  <a:cubicBezTo>
                    <a:pt x="132" y="274"/>
                    <a:pt x="116" y="278"/>
                    <a:pt x="95" y="278"/>
                  </a:cubicBezTo>
                  <a:cubicBezTo>
                    <a:pt x="79" y="278"/>
                    <a:pt x="66" y="276"/>
                    <a:pt x="54" y="271"/>
                  </a:cubicBezTo>
                  <a:cubicBezTo>
                    <a:pt x="42" y="266"/>
                    <a:pt x="32" y="260"/>
                    <a:pt x="24" y="251"/>
                  </a:cubicBezTo>
                  <a:cubicBezTo>
                    <a:pt x="16" y="243"/>
                    <a:pt x="10" y="233"/>
                    <a:pt x="6" y="221"/>
                  </a:cubicBezTo>
                  <a:cubicBezTo>
                    <a:pt x="2" y="210"/>
                    <a:pt x="0" y="197"/>
                    <a:pt x="0" y="184"/>
                  </a:cubicBezTo>
                  <a:cubicBezTo>
                    <a:pt x="0" y="171"/>
                    <a:pt x="2" y="159"/>
                    <a:pt x="6" y="147"/>
                  </a:cubicBezTo>
                  <a:cubicBezTo>
                    <a:pt x="11" y="135"/>
                    <a:pt x="17" y="125"/>
                    <a:pt x="25" y="116"/>
                  </a:cubicBezTo>
                  <a:cubicBezTo>
                    <a:pt x="33" y="107"/>
                    <a:pt x="43" y="100"/>
                    <a:pt x="54" y="95"/>
                  </a:cubicBezTo>
                  <a:cubicBezTo>
                    <a:pt x="66" y="90"/>
                    <a:pt x="79" y="88"/>
                    <a:pt x="94" y="88"/>
                  </a:cubicBezTo>
                  <a:cubicBezTo>
                    <a:pt x="109" y="88"/>
                    <a:pt x="122" y="90"/>
                    <a:pt x="133" y="95"/>
                  </a:cubicBezTo>
                  <a:cubicBezTo>
                    <a:pt x="144" y="100"/>
                    <a:pt x="153" y="107"/>
                    <a:pt x="160" y="115"/>
                  </a:cubicBezTo>
                  <a:cubicBezTo>
                    <a:pt x="167" y="123"/>
                    <a:pt x="173" y="133"/>
                    <a:pt x="176" y="144"/>
                  </a:cubicBezTo>
                  <a:cubicBezTo>
                    <a:pt x="180" y="156"/>
                    <a:pt x="182" y="168"/>
                    <a:pt x="182" y="180"/>
                  </a:cubicBezTo>
                  <a:cubicBezTo>
                    <a:pt x="182" y="194"/>
                    <a:pt x="182" y="194"/>
                    <a:pt x="182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40" y="210"/>
                    <a:pt x="45" y="222"/>
                    <a:pt x="55" y="231"/>
                  </a:cubicBezTo>
                  <a:cubicBezTo>
                    <a:pt x="64" y="240"/>
                    <a:pt x="77" y="245"/>
                    <a:pt x="95" y="245"/>
                  </a:cubicBezTo>
                  <a:cubicBezTo>
                    <a:pt x="107" y="245"/>
                    <a:pt x="117" y="243"/>
                    <a:pt x="124" y="237"/>
                  </a:cubicBezTo>
                  <a:cubicBezTo>
                    <a:pt x="132" y="232"/>
                    <a:pt x="139" y="225"/>
                    <a:pt x="144" y="216"/>
                  </a:cubicBezTo>
                  <a:lnTo>
                    <a:pt x="177" y="234"/>
                  </a:lnTo>
                  <a:close/>
                  <a:moveTo>
                    <a:pt x="94" y="120"/>
                  </a:moveTo>
                  <a:cubicBezTo>
                    <a:pt x="78" y="120"/>
                    <a:pt x="66" y="125"/>
                    <a:pt x="56" y="133"/>
                  </a:cubicBezTo>
                  <a:cubicBezTo>
                    <a:pt x="47" y="142"/>
                    <a:pt x="41" y="154"/>
                    <a:pt x="39" y="169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2" y="155"/>
                    <a:pt x="138" y="143"/>
                    <a:pt x="130" y="134"/>
                  </a:cubicBezTo>
                  <a:cubicBezTo>
                    <a:pt x="122" y="125"/>
                    <a:pt x="110" y="120"/>
                    <a:pt x="94" y="120"/>
                  </a:cubicBezTo>
                  <a:close/>
                  <a:moveTo>
                    <a:pt x="88" y="74"/>
                  </a:moveTo>
                  <a:cubicBezTo>
                    <a:pt x="73" y="59"/>
                    <a:pt x="73" y="59"/>
                    <a:pt x="73" y="5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47" y="18"/>
                    <a:pt x="147" y="18"/>
                    <a:pt x="147" y="18"/>
                  </a:cubicBezTo>
                  <a:lnTo>
                    <a:pt x="8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50" name="Freeform 22">
              <a:extLst>
                <a:ext uri="{FF2B5EF4-FFF2-40B4-BE49-F238E27FC236}">
                  <a16:creationId xmlns:a16="http://schemas.microsoft.com/office/drawing/2014/main" id="{B305460E-5A3E-E7C2-4BCF-40DE84D91517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367" y="939"/>
              <a:ext cx="473" cy="360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51" name="Rectangle 23">
              <a:extLst>
                <a:ext uri="{FF2B5EF4-FFF2-40B4-BE49-F238E27FC236}">
                  <a16:creationId xmlns:a16="http://schemas.microsoft.com/office/drawing/2014/main" id="{59EB53D9-2BE7-D678-2CE3-486CE1DF934B}"/>
                </a:ext>
              </a:extLst>
            </p:cNvPr>
            <p:cNvSpPr>
              <a:spLocks noChangeArrowheads="1"/>
            </p:cNvSpPr>
            <p:nvPr userDrawn="1"/>
          </p:nvSpPr>
          <p:spPr bwMode="black">
            <a:xfrm>
              <a:off x="2131" y="939"/>
              <a:ext cx="173" cy="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246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54979" y="2655882"/>
            <a:ext cx="10174506" cy="2388516"/>
          </a:xfrm>
        </p:spPr>
        <p:txBody>
          <a:bodyPr/>
          <a:lstStyle>
            <a:lvl1pPr marL="0" indent="0">
              <a:buNone/>
              <a:defRPr sz="8623" baseline="0"/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/>
        </p:nvCxnSpPr>
        <p:spPr>
          <a:xfrm flipV="1">
            <a:off x="523822" y="2655884"/>
            <a:ext cx="0" cy="2086833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CDD864D5-E828-90E9-DE42-ADB48844CF36}"/>
              </a:ext>
            </a:extLst>
          </p:cNvPr>
          <p:cNvCxnSpPr/>
          <p:nvPr userDrawn="1"/>
        </p:nvCxnSpPr>
        <p:spPr>
          <a:xfrm flipV="1">
            <a:off x="523822" y="2655883"/>
            <a:ext cx="0" cy="208683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423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ge de conten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767" y="617243"/>
            <a:ext cx="11128116" cy="62197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554" y="2752220"/>
            <a:ext cx="10674653" cy="895592"/>
          </a:xfrm>
        </p:spPr>
        <p:txBody>
          <a:bodyPr/>
          <a:lstStyle>
            <a:lvl1pPr>
              <a:defRPr sz="2514"/>
            </a:lvl1pPr>
            <a:lvl2pPr>
              <a:defRPr sz="2156"/>
            </a:lvl2pPr>
            <a:lvl3pPr>
              <a:defRPr sz="1796"/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029" y="7986983"/>
            <a:ext cx="43205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398372" y="306547"/>
            <a:ext cx="0" cy="1246241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104470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contenu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7369" y="2299919"/>
            <a:ext cx="5678310" cy="12438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07371" y="7348329"/>
            <a:ext cx="43205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FDC31AFD-FC6C-426E-B542-9C95AAAB23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756" y="2280908"/>
            <a:ext cx="5984533" cy="348241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0767" y="617243"/>
            <a:ext cx="11128116" cy="621975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398372" y="306547"/>
            <a:ext cx="0" cy="1246241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A1F67063-E993-2199-EC25-AD39E22F1AE1}"/>
              </a:ext>
            </a:extLst>
          </p:cNvPr>
          <p:cNvCxnSpPr/>
          <p:nvPr userDrawn="1"/>
        </p:nvCxnSpPr>
        <p:spPr>
          <a:xfrm flipV="1">
            <a:off x="398372" y="306547"/>
            <a:ext cx="0" cy="1246241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37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orient="horz" pos="6112">
          <p15:clr>
            <a:srgbClr val="FBAE40"/>
          </p15:clr>
        </p15:guide>
        <p15:guide id="3" orient="horz" pos="3024" userDrawn="1">
          <p15:clr>
            <a:srgbClr val="FBAE40"/>
          </p15:clr>
        </p15:guide>
        <p15:guide id="4" orient="horz" pos="548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rniè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white">
          <a:xfrm>
            <a:off x="0" y="-45332"/>
            <a:ext cx="12801600" cy="96465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87">
              <a:ln>
                <a:noFill/>
              </a:ln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547315CC-D942-43D1-BA1D-E462438EF695}"/>
              </a:ext>
            </a:extLst>
          </p:cNvPr>
          <p:cNvGrpSpPr/>
          <p:nvPr/>
        </p:nvGrpSpPr>
        <p:grpSpPr bwMode="black">
          <a:xfrm>
            <a:off x="3665415" y="1362469"/>
            <a:ext cx="5470770" cy="6836550"/>
            <a:chOff x="5624516" y="-1210470"/>
            <a:chExt cx="463100" cy="578713"/>
          </a:xfrm>
          <a:solidFill>
            <a:schemeClr val="bg1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80E1420-8ED7-4544-BFDD-F142855B4B56}"/>
                </a:ext>
              </a:extLst>
            </p:cNvPr>
            <p:cNvSpPr>
              <a:spLocks/>
            </p:cNvSpPr>
            <p:nvPr/>
          </p:nvSpPr>
          <p:spPr bwMode="black">
            <a:xfrm>
              <a:off x="5624516" y="-883229"/>
              <a:ext cx="463100" cy="251472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4A441C43-F516-444C-AD51-00BD0B08E85E}"/>
                </a:ext>
              </a:extLst>
            </p:cNvPr>
            <p:cNvSpPr>
              <a:spLocks/>
            </p:cNvSpPr>
            <p:nvPr/>
          </p:nvSpPr>
          <p:spPr bwMode="black">
            <a:xfrm>
              <a:off x="5778665" y="-1210470"/>
              <a:ext cx="308951" cy="235143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CAFE04FC-EB4D-4100-BC72-860A9B745EDA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5624516" y="-1210470"/>
              <a:ext cx="112999" cy="2351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73911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 userDrawn="1"/>
        </p:nvSpPr>
        <p:spPr bwMode="white">
          <a:xfrm>
            <a:off x="0" y="-22666"/>
            <a:ext cx="12801600" cy="96465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51" dirty="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774250" y="2373127"/>
            <a:ext cx="10174505" cy="2487438"/>
          </a:xfrm>
        </p:spPr>
        <p:txBody>
          <a:bodyPr/>
          <a:lstStyle>
            <a:lvl1pPr marL="0" indent="0">
              <a:buNone/>
              <a:defRPr sz="898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 bwMode="black">
          <a:xfrm>
            <a:off x="772363" y="1532005"/>
            <a:ext cx="3020804" cy="3316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55"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2"/>
          </p:nvPr>
        </p:nvSpPr>
        <p:spPr bwMode="black">
          <a:xfrm>
            <a:off x="776379" y="5330988"/>
            <a:ext cx="10160971" cy="547237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951">
                <a:solidFill>
                  <a:schemeClr val="bg1"/>
                </a:solidFill>
              </a:defRPr>
            </a:lvl1pPr>
            <a:lvl2pPr marL="640072" indent="0" algn="ctr">
              <a:buNone/>
              <a:defRPr sz="2800"/>
            </a:lvl2pPr>
            <a:lvl3pPr marL="1280144" indent="0" algn="ctr">
              <a:buNone/>
              <a:defRPr sz="2520"/>
            </a:lvl3pPr>
            <a:lvl4pPr marL="1920215" indent="0" algn="ctr">
              <a:buNone/>
              <a:defRPr sz="2240"/>
            </a:lvl4pPr>
            <a:lvl5pPr marL="2560287" indent="0" algn="ctr">
              <a:buNone/>
              <a:defRPr sz="2240"/>
            </a:lvl5pPr>
            <a:lvl6pPr marL="3200359" indent="0" algn="ctr">
              <a:buNone/>
              <a:defRPr sz="2240"/>
            </a:lvl6pPr>
            <a:lvl7pPr marL="3840431" indent="0" algn="ctr">
              <a:buNone/>
              <a:defRPr sz="2240"/>
            </a:lvl7pPr>
            <a:lvl8pPr marL="4480503" indent="0" algn="ctr">
              <a:buNone/>
              <a:defRPr sz="2240"/>
            </a:lvl8pPr>
            <a:lvl9pPr marL="5120574" indent="0" algn="ctr">
              <a:buNone/>
              <a:defRPr sz="224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F69C25D3-2146-465B-97F3-82281DE0DA6B}"/>
              </a:ext>
            </a:extLst>
          </p:cNvPr>
          <p:cNvCxnSpPr/>
          <p:nvPr userDrawn="1"/>
        </p:nvCxnSpPr>
        <p:spPr bwMode="black">
          <a:xfrm>
            <a:off x="391330" y="8458098"/>
            <a:ext cx="1199434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deffrasnes-c\Desktop\1-OUTILS COM\OUTILS\Pattern\Pattern-filigrane-CMJN - Copie-02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 rot="5400000">
            <a:off x="6091986" y="-6122961"/>
            <a:ext cx="593040" cy="1280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Connecteur droit 39"/>
          <p:cNvCxnSpPr/>
          <p:nvPr userDrawn="1"/>
        </p:nvCxnSpPr>
        <p:spPr bwMode="black">
          <a:xfrm flipV="1">
            <a:off x="523822" y="2347960"/>
            <a:ext cx="0" cy="3570998"/>
          </a:xfrm>
          <a:prstGeom prst="line">
            <a:avLst/>
          </a:prstGeom>
          <a:ln w="254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4">
            <a:extLst>
              <a:ext uri="{FF2B5EF4-FFF2-40B4-BE49-F238E27FC236}">
                <a16:creationId xmlns:a16="http://schemas.microsoft.com/office/drawing/2014/main" id="{13EE71D6-BC34-4FFD-8E23-07064EECDB00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386890" y="8693064"/>
            <a:ext cx="2069923" cy="531412"/>
            <a:chOff x="2131" y="919"/>
            <a:chExt cx="3529" cy="906"/>
          </a:xfrm>
          <a:solidFill>
            <a:schemeClr val="bg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A7267A85-055F-42AD-874E-345DEC449D1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131" y="1440"/>
              <a:ext cx="709" cy="385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940E27F6-91B7-4B0D-836A-0EFFC395E53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7" y="939"/>
              <a:ext cx="300" cy="359"/>
            </a:xfrm>
            <a:custGeom>
              <a:avLst/>
              <a:gdLst>
                <a:gd name="T0" fmla="*/ 59 w 300"/>
                <a:gd name="T1" fmla="*/ 91 h 359"/>
                <a:gd name="T2" fmla="*/ 59 w 300"/>
                <a:gd name="T3" fmla="*/ 359 h 359"/>
                <a:gd name="T4" fmla="*/ 0 w 300"/>
                <a:gd name="T5" fmla="*/ 359 h 359"/>
                <a:gd name="T6" fmla="*/ 0 w 300"/>
                <a:gd name="T7" fmla="*/ 0 h 359"/>
                <a:gd name="T8" fmla="*/ 72 w 300"/>
                <a:gd name="T9" fmla="*/ 0 h 359"/>
                <a:gd name="T10" fmla="*/ 228 w 300"/>
                <a:gd name="T11" fmla="*/ 262 h 359"/>
                <a:gd name="T12" fmla="*/ 243 w 300"/>
                <a:gd name="T13" fmla="*/ 296 h 359"/>
                <a:gd name="T14" fmla="*/ 242 w 300"/>
                <a:gd name="T15" fmla="*/ 259 h 359"/>
                <a:gd name="T16" fmla="*/ 242 w 300"/>
                <a:gd name="T17" fmla="*/ 0 h 359"/>
                <a:gd name="T18" fmla="*/ 300 w 300"/>
                <a:gd name="T19" fmla="*/ 0 h 359"/>
                <a:gd name="T20" fmla="*/ 300 w 300"/>
                <a:gd name="T21" fmla="*/ 359 h 359"/>
                <a:gd name="T22" fmla="*/ 233 w 300"/>
                <a:gd name="T23" fmla="*/ 359 h 359"/>
                <a:gd name="T24" fmla="*/ 71 w 300"/>
                <a:gd name="T25" fmla="*/ 87 h 359"/>
                <a:gd name="T26" fmla="*/ 56 w 300"/>
                <a:gd name="T27" fmla="*/ 57 h 359"/>
                <a:gd name="T28" fmla="*/ 59 w 300"/>
                <a:gd name="T29" fmla="*/ 9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59">
                  <a:moveTo>
                    <a:pt x="59" y="91"/>
                  </a:moveTo>
                  <a:lnTo>
                    <a:pt x="59" y="359"/>
                  </a:lnTo>
                  <a:lnTo>
                    <a:pt x="0" y="35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228" y="262"/>
                  </a:lnTo>
                  <a:lnTo>
                    <a:pt x="243" y="296"/>
                  </a:lnTo>
                  <a:lnTo>
                    <a:pt x="242" y="259"/>
                  </a:lnTo>
                  <a:lnTo>
                    <a:pt x="242" y="0"/>
                  </a:lnTo>
                  <a:lnTo>
                    <a:pt x="300" y="0"/>
                  </a:lnTo>
                  <a:lnTo>
                    <a:pt x="300" y="359"/>
                  </a:lnTo>
                  <a:lnTo>
                    <a:pt x="233" y="359"/>
                  </a:lnTo>
                  <a:lnTo>
                    <a:pt x="71" y="87"/>
                  </a:lnTo>
                  <a:lnTo>
                    <a:pt x="56" y="57"/>
                  </a:lnTo>
                  <a:lnTo>
                    <a:pt x="5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95E68FCB-5742-4BA5-A35D-456518EDD019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466" y="1017"/>
              <a:ext cx="297" cy="287"/>
            </a:xfrm>
            <a:custGeom>
              <a:avLst/>
              <a:gdLst>
                <a:gd name="T0" fmla="*/ 57 w 198"/>
                <a:gd name="T1" fmla="*/ 191 h 191"/>
                <a:gd name="T2" fmla="*/ 15 w 198"/>
                <a:gd name="T3" fmla="*/ 178 h 191"/>
                <a:gd name="T4" fmla="*/ 0 w 198"/>
                <a:gd name="T5" fmla="*/ 145 h 191"/>
                <a:gd name="T6" fmla="*/ 6 w 198"/>
                <a:gd name="T7" fmla="*/ 119 h 191"/>
                <a:gd name="T8" fmla="*/ 23 w 198"/>
                <a:gd name="T9" fmla="*/ 103 h 191"/>
                <a:gd name="T10" fmla="*/ 47 w 198"/>
                <a:gd name="T11" fmla="*/ 93 h 191"/>
                <a:gd name="T12" fmla="*/ 84 w 198"/>
                <a:gd name="T13" fmla="*/ 83 h 191"/>
                <a:gd name="T14" fmla="*/ 119 w 198"/>
                <a:gd name="T15" fmla="*/ 73 h 191"/>
                <a:gd name="T16" fmla="*/ 128 w 198"/>
                <a:gd name="T17" fmla="*/ 57 h 191"/>
                <a:gd name="T18" fmla="*/ 120 w 198"/>
                <a:gd name="T19" fmla="*/ 39 h 191"/>
                <a:gd name="T20" fmla="*/ 91 w 198"/>
                <a:gd name="T21" fmla="*/ 32 h 191"/>
                <a:gd name="T22" fmla="*/ 58 w 198"/>
                <a:gd name="T23" fmla="*/ 42 h 191"/>
                <a:gd name="T24" fmla="*/ 40 w 198"/>
                <a:gd name="T25" fmla="*/ 69 h 191"/>
                <a:gd name="T26" fmla="*/ 4 w 198"/>
                <a:gd name="T27" fmla="*/ 58 h 191"/>
                <a:gd name="T28" fmla="*/ 39 w 198"/>
                <a:gd name="T29" fmla="*/ 15 h 191"/>
                <a:gd name="T30" fmla="*/ 92 w 198"/>
                <a:gd name="T31" fmla="*/ 0 h 191"/>
                <a:gd name="T32" fmla="*/ 146 w 198"/>
                <a:gd name="T33" fmla="*/ 17 h 191"/>
                <a:gd name="T34" fmla="*/ 166 w 198"/>
                <a:gd name="T35" fmla="*/ 66 h 191"/>
                <a:gd name="T36" fmla="*/ 166 w 198"/>
                <a:gd name="T37" fmla="*/ 135 h 191"/>
                <a:gd name="T38" fmla="*/ 171 w 198"/>
                <a:gd name="T39" fmla="*/ 155 h 191"/>
                <a:gd name="T40" fmla="*/ 185 w 198"/>
                <a:gd name="T41" fmla="*/ 160 h 191"/>
                <a:gd name="T42" fmla="*/ 192 w 198"/>
                <a:gd name="T43" fmla="*/ 159 h 191"/>
                <a:gd name="T44" fmla="*/ 198 w 198"/>
                <a:gd name="T45" fmla="*/ 157 h 191"/>
                <a:gd name="T46" fmla="*/ 198 w 198"/>
                <a:gd name="T47" fmla="*/ 184 h 191"/>
                <a:gd name="T48" fmla="*/ 186 w 198"/>
                <a:gd name="T49" fmla="*/ 188 h 191"/>
                <a:gd name="T50" fmla="*/ 170 w 198"/>
                <a:gd name="T51" fmla="*/ 190 h 191"/>
                <a:gd name="T52" fmla="*/ 139 w 198"/>
                <a:gd name="T53" fmla="*/ 179 h 191"/>
                <a:gd name="T54" fmla="*/ 129 w 198"/>
                <a:gd name="T55" fmla="*/ 143 h 191"/>
                <a:gd name="T56" fmla="*/ 101 w 198"/>
                <a:gd name="T57" fmla="*/ 178 h 191"/>
                <a:gd name="T58" fmla="*/ 57 w 198"/>
                <a:gd name="T59" fmla="*/ 191 h 191"/>
                <a:gd name="T60" fmla="*/ 72 w 198"/>
                <a:gd name="T61" fmla="*/ 161 h 191"/>
                <a:gd name="T62" fmla="*/ 95 w 198"/>
                <a:gd name="T63" fmla="*/ 156 h 191"/>
                <a:gd name="T64" fmla="*/ 113 w 198"/>
                <a:gd name="T65" fmla="*/ 143 h 191"/>
                <a:gd name="T66" fmla="*/ 125 w 198"/>
                <a:gd name="T67" fmla="*/ 124 h 191"/>
                <a:gd name="T68" fmla="*/ 130 w 198"/>
                <a:gd name="T69" fmla="*/ 101 h 191"/>
                <a:gd name="T70" fmla="*/ 130 w 198"/>
                <a:gd name="T71" fmla="*/ 88 h 191"/>
                <a:gd name="T72" fmla="*/ 116 w 198"/>
                <a:gd name="T73" fmla="*/ 98 h 191"/>
                <a:gd name="T74" fmla="*/ 88 w 198"/>
                <a:gd name="T75" fmla="*/ 105 h 191"/>
                <a:gd name="T76" fmla="*/ 52 w 198"/>
                <a:gd name="T77" fmla="*/ 117 h 191"/>
                <a:gd name="T78" fmla="*/ 40 w 198"/>
                <a:gd name="T79" fmla="*/ 138 h 191"/>
                <a:gd name="T80" fmla="*/ 48 w 198"/>
                <a:gd name="T81" fmla="*/ 155 h 191"/>
                <a:gd name="T82" fmla="*/ 72 w 198"/>
                <a:gd name="T83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1">
                  <a:moveTo>
                    <a:pt x="57" y="191"/>
                  </a:moveTo>
                  <a:cubicBezTo>
                    <a:pt x="39" y="191"/>
                    <a:pt x="25" y="187"/>
                    <a:pt x="15" y="178"/>
                  </a:cubicBezTo>
                  <a:cubicBezTo>
                    <a:pt x="5" y="170"/>
                    <a:pt x="0" y="159"/>
                    <a:pt x="0" y="145"/>
                  </a:cubicBezTo>
                  <a:cubicBezTo>
                    <a:pt x="0" y="134"/>
                    <a:pt x="2" y="126"/>
                    <a:pt x="6" y="119"/>
                  </a:cubicBezTo>
                  <a:cubicBezTo>
                    <a:pt x="10" y="113"/>
                    <a:pt x="16" y="107"/>
                    <a:pt x="23" y="103"/>
                  </a:cubicBezTo>
                  <a:cubicBezTo>
                    <a:pt x="29" y="99"/>
                    <a:pt x="37" y="95"/>
                    <a:pt x="47" y="93"/>
                  </a:cubicBezTo>
                  <a:cubicBezTo>
                    <a:pt x="56" y="90"/>
                    <a:pt x="69" y="87"/>
                    <a:pt x="84" y="83"/>
                  </a:cubicBezTo>
                  <a:cubicBezTo>
                    <a:pt x="101" y="80"/>
                    <a:pt x="112" y="76"/>
                    <a:pt x="119" y="73"/>
                  </a:cubicBezTo>
                  <a:cubicBezTo>
                    <a:pt x="125" y="69"/>
                    <a:pt x="128" y="64"/>
                    <a:pt x="128" y="57"/>
                  </a:cubicBezTo>
                  <a:cubicBezTo>
                    <a:pt x="128" y="50"/>
                    <a:pt x="126" y="45"/>
                    <a:pt x="120" y="39"/>
                  </a:cubicBezTo>
                  <a:cubicBezTo>
                    <a:pt x="114" y="34"/>
                    <a:pt x="105" y="32"/>
                    <a:pt x="91" y="32"/>
                  </a:cubicBezTo>
                  <a:cubicBezTo>
                    <a:pt x="77" y="32"/>
                    <a:pt x="67" y="35"/>
                    <a:pt x="58" y="42"/>
                  </a:cubicBezTo>
                  <a:cubicBezTo>
                    <a:pt x="50" y="48"/>
                    <a:pt x="44" y="57"/>
                    <a:pt x="40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39"/>
                    <a:pt x="23" y="24"/>
                    <a:pt x="39" y="15"/>
                  </a:cubicBezTo>
                  <a:cubicBezTo>
                    <a:pt x="54" y="5"/>
                    <a:pt x="72" y="0"/>
                    <a:pt x="92" y="0"/>
                  </a:cubicBezTo>
                  <a:cubicBezTo>
                    <a:pt x="115" y="0"/>
                    <a:pt x="133" y="6"/>
                    <a:pt x="146" y="17"/>
                  </a:cubicBezTo>
                  <a:cubicBezTo>
                    <a:pt x="160" y="28"/>
                    <a:pt x="166" y="44"/>
                    <a:pt x="166" y="6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45"/>
                    <a:pt x="168" y="151"/>
                    <a:pt x="171" y="155"/>
                  </a:cubicBezTo>
                  <a:cubicBezTo>
                    <a:pt x="174" y="158"/>
                    <a:pt x="179" y="160"/>
                    <a:pt x="185" y="160"/>
                  </a:cubicBezTo>
                  <a:cubicBezTo>
                    <a:pt x="187" y="160"/>
                    <a:pt x="190" y="159"/>
                    <a:pt x="192" y="159"/>
                  </a:cubicBezTo>
                  <a:cubicBezTo>
                    <a:pt x="194" y="159"/>
                    <a:pt x="196" y="158"/>
                    <a:pt x="198" y="15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5" y="185"/>
                    <a:pt x="191" y="187"/>
                    <a:pt x="186" y="188"/>
                  </a:cubicBezTo>
                  <a:cubicBezTo>
                    <a:pt x="181" y="190"/>
                    <a:pt x="176" y="190"/>
                    <a:pt x="170" y="190"/>
                  </a:cubicBezTo>
                  <a:cubicBezTo>
                    <a:pt x="156" y="190"/>
                    <a:pt x="145" y="187"/>
                    <a:pt x="139" y="179"/>
                  </a:cubicBezTo>
                  <a:cubicBezTo>
                    <a:pt x="132" y="172"/>
                    <a:pt x="129" y="160"/>
                    <a:pt x="129" y="143"/>
                  </a:cubicBezTo>
                  <a:cubicBezTo>
                    <a:pt x="123" y="158"/>
                    <a:pt x="114" y="170"/>
                    <a:pt x="101" y="178"/>
                  </a:cubicBezTo>
                  <a:cubicBezTo>
                    <a:pt x="88" y="187"/>
                    <a:pt x="74" y="191"/>
                    <a:pt x="57" y="191"/>
                  </a:cubicBezTo>
                  <a:close/>
                  <a:moveTo>
                    <a:pt x="72" y="161"/>
                  </a:moveTo>
                  <a:cubicBezTo>
                    <a:pt x="80" y="161"/>
                    <a:pt x="88" y="159"/>
                    <a:pt x="95" y="156"/>
                  </a:cubicBezTo>
                  <a:cubicBezTo>
                    <a:pt x="102" y="153"/>
                    <a:pt x="108" y="148"/>
                    <a:pt x="113" y="143"/>
                  </a:cubicBezTo>
                  <a:cubicBezTo>
                    <a:pt x="118" y="137"/>
                    <a:pt x="122" y="131"/>
                    <a:pt x="125" y="124"/>
                  </a:cubicBezTo>
                  <a:cubicBezTo>
                    <a:pt x="128" y="116"/>
                    <a:pt x="130" y="109"/>
                    <a:pt x="130" y="101"/>
                  </a:cubicBezTo>
                  <a:cubicBezTo>
                    <a:pt x="130" y="88"/>
                    <a:pt x="130" y="88"/>
                    <a:pt x="130" y="88"/>
                  </a:cubicBezTo>
                  <a:cubicBezTo>
                    <a:pt x="127" y="92"/>
                    <a:pt x="122" y="95"/>
                    <a:pt x="116" y="98"/>
                  </a:cubicBezTo>
                  <a:cubicBezTo>
                    <a:pt x="109" y="100"/>
                    <a:pt x="100" y="103"/>
                    <a:pt x="88" y="105"/>
                  </a:cubicBezTo>
                  <a:cubicBezTo>
                    <a:pt x="72" y="109"/>
                    <a:pt x="60" y="113"/>
                    <a:pt x="52" y="117"/>
                  </a:cubicBezTo>
                  <a:cubicBezTo>
                    <a:pt x="44" y="122"/>
                    <a:pt x="40" y="129"/>
                    <a:pt x="40" y="138"/>
                  </a:cubicBezTo>
                  <a:cubicBezTo>
                    <a:pt x="40" y="145"/>
                    <a:pt x="42" y="151"/>
                    <a:pt x="48" y="155"/>
                  </a:cubicBezTo>
                  <a:cubicBezTo>
                    <a:pt x="54" y="159"/>
                    <a:pt x="62" y="161"/>
                    <a:pt x="7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B00C1372-9027-44F3-9EF6-C0ADBBE1BAF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805" y="1017"/>
              <a:ext cx="259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4 h 187"/>
                <a:gd name="T4" fmla="*/ 40 w 172"/>
                <a:gd name="T5" fmla="*/ 4 h 187"/>
                <a:gd name="T6" fmla="*/ 40 w 172"/>
                <a:gd name="T7" fmla="*/ 47 h 187"/>
                <a:gd name="T8" fmla="*/ 65 w 172"/>
                <a:gd name="T9" fmla="*/ 12 h 187"/>
                <a:gd name="T10" fmla="*/ 105 w 172"/>
                <a:gd name="T11" fmla="*/ 0 h 187"/>
                <a:gd name="T12" fmla="*/ 154 w 172"/>
                <a:gd name="T13" fmla="*/ 21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8 h 187"/>
                <a:gd name="T24" fmla="*/ 88 w 172"/>
                <a:gd name="T25" fmla="*/ 33 h 187"/>
                <a:gd name="T26" fmla="*/ 53 w 172"/>
                <a:gd name="T27" fmla="*/ 50 h 187"/>
                <a:gd name="T28" fmla="*/ 40 w 172"/>
                <a:gd name="T29" fmla="*/ 97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2"/>
                    <a:pt x="54" y="20"/>
                    <a:pt x="65" y="12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4" y="21"/>
                  </a:cubicBezTo>
                  <a:cubicBezTo>
                    <a:pt x="166" y="35"/>
                    <a:pt x="172" y="53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70"/>
                    <a:pt x="129" y="57"/>
                    <a:pt x="122" y="48"/>
                  </a:cubicBezTo>
                  <a:cubicBezTo>
                    <a:pt x="115" y="38"/>
                    <a:pt x="104" y="33"/>
                    <a:pt x="88" y="33"/>
                  </a:cubicBezTo>
                  <a:cubicBezTo>
                    <a:pt x="73" y="33"/>
                    <a:pt x="61" y="39"/>
                    <a:pt x="53" y="50"/>
                  </a:cubicBezTo>
                  <a:cubicBezTo>
                    <a:pt x="44" y="61"/>
                    <a:pt x="40" y="77"/>
                    <a:pt x="40" y="97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id="{C4D86985-2BF3-46BF-9C60-48445E8B482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100" y="919"/>
              <a:ext cx="196" cy="385"/>
            </a:xfrm>
            <a:custGeom>
              <a:avLst/>
              <a:gdLst>
                <a:gd name="T0" fmla="*/ 131 w 131"/>
                <a:gd name="T1" fmla="*/ 216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0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89 h 256"/>
                <a:gd name="T34" fmla="*/ 86 w 131"/>
                <a:gd name="T35" fmla="*/ 214 h 256"/>
                <a:gd name="T36" fmla="*/ 107 w 131"/>
                <a:gd name="T37" fmla="*/ 222 h 256"/>
                <a:gd name="T38" fmla="*/ 120 w 131"/>
                <a:gd name="T39" fmla="*/ 220 h 256"/>
                <a:gd name="T40" fmla="*/ 131 w 131"/>
                <a:gd name="T41" fmla="*/ 21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6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2"/>
                    <a:pt x="116" y="254"/>
                  </a:cubicBezTo>
                  <a:cubicBezTo>
                    <a:pt x="111" y="255"/>
                    <a:pt x="105" y="256"/>
                    <a:pt x="98" y="256"/>
                  </a:cubicBezTo>
                  <a:cubicBezTo>
                    <a:pt x="78" y="256"/>
                    <a:pt x="64" y="251"/>
                    <a:pt x="55" y="240"/>
                  </a:cubicBezTo>
                  <a:cubicBezTo>
                    <a:pt x="46" y="230"/>
                    <a:pt x="42" y="214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201"/>
                    <a:pt x="82" y="210"/>
                    <a:pt x="86" y="214"/>
                  </a:cubicBezTo>
                  <a:cubicBezTo>
                    <a:pt x="91" y="219"/>
                    <a:pt x="98" y="222"/>
                    <a:pt x="107" y="222"/>
                  </a:cubicBezTo>
                  <a:cubicBezTo>
                    <a:pt x="112" y="222"/>
                    <a:pt x="116" y="221"/>
                    <a:pt x="120" y="220"/>
                  </a:cubicBezTo>
                  <a:cubicBezTo>
                    <a:pt x="123" y="219"/>
                    <a:pt x="127" y="218"/>
                    <a:pt x="13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id="{F2BA9255-A909-4D23-982A-382E1276D29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328" y="1017"/>
              <a:ext cx="273" cy="287"/>
            </a:xfrm>
            <a:custGeom>
              <a:avLst/>
              <a:gdLst>
                <a:gd name="T0" fmla="*/ 177 w 182"/>
                <a:gd name="T1" fmla="*/ 147 h 191"/>
                <a:gd name="T2" fmla="*/ 146 w 182"/>
                <a:gd name="T3" fmla="*/ 178 h 191"/>
                <a:gd name="T4" fmla="*/ 95 w 182"/>
                <a:gd name="T5" fmla="*/ 191 h 191"/>
                <a:gd name="T6" fmla="*/ 54 w 182"/>
                <a:gd name="T7" fmla="*/ 184 h 191"/>
                <a:gd name="T8" fmla="*/ 24 w 182"/>
                <a:gd name="T9" fmla="*/ 164 h 191"/>
                <a:gd name="T10" fmla="*/ 6 w 182"/>
                <a:gd name="T11" fmla="*/ 134 h 191"/>
                <a:gd name="T12" fmla="*/ 0 w 182"/>
                <a:gd name="T13" fmla="*/ 97 h 191"/>
                <a:gd name="T14" fmla="*/ 6 w 182"/>
                <a:gd name="T15" fmla="*/ 60 h 191"/>
                <a:gd name="T16" fmla="*/ 25 w 182"/>
                <a:gd name="T17" fmla="*/ 29 h 191"/>
                <a:gd name="T18" fmla="*/ 54 w 182"/>
                <a:gd name="T19" fmla="*/ 8 h 191"/>
                <a:gd name="T20" fmla="*/ 94 w 182"/>
                <a:gd name="T21" fmla="*/ 0 h 191"/>
                <a:gd name="T22" fmla="*/ 133 w 182"/>
                <a:gd name="T23" fmla="*/ 8 h 191"/>
                <a:gd name="T24" fmla="*/ 160 w 182"/>
                <a:gd name="T25" fmla="*/ 28 h 191"/>
                <a:gd name="T26" fmla="*/ 176 w 182"/>
                <a:gd name="T27" fmla="*/ 57 h 191"/>
                <a:gd name="T28" fmla="*/ 182 w 182"/>
                <a:gd name="T29" fmla="*/ 93 h 191"/>
                <a:gd name="T30" fmla="*/ 182 w 182"/>
                <a:gd name="T31" fmla="*/ 106 h 191"/>
                <a:gd name="T32" fmla="*/ 39 w 182"/>
                <a:gd name="T33" fmla="*/ 106 h 191"/>
                <a:gd name="T34" fmla="*/ 55 w 182"/>
                <a:gd name="T35" fmla="*/ 144 h 191"/>
                <a:gd name="T36" fmla="*/ 95 w 182"/>
                <a:gd name="T37" fmla="*/ 158 h 191"/>
                <a:gd name="T38" fmla="*/ 125 w 182"/>
                <a:gd name="T39" fmla="*/ 150 h 191"/>
                <a:gd name="T40" fmla="*/ 144 w 182"/>
                <a:gd name="T41" fmla="*/ 128 h 191"/>
                <a:gd name="T42" fmla="*/ 177 w 182"/>
                <a:gd name="T43" fmla="*/ 147 h 191"/>
                <a:gd name="T44" fmla="*/ 94 w 182"/>
                <a:gd name="T45" fmla="*/ 33 h 191"/>
                <a:gd name="T46" fmla="*/ 56 w 182"/>
                <a:gd name="T47" fmla="*/ 46 h 191"/>
                <a:gd name="T48" fmla="*/ 39 w 182"/>
                <a:gd name="T49" fmla="*/ 82 h 191"/>
                <a:gd name="T50" fmla="*/ 143 w 182"/>
                <a:gd name="T51" fmla="*/ 82 h 191"/>
                <a:gd name="T52" fmla="*/ 130 w 182"/>
                <a:gd name="T53" fmla="*/ 47 h 191"/>
                <a:gd name="T54" fmla="*/ 94 w 182"/>
                <a:gd name="T55" fmla="*/ 3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1">
                  <a:moveTo>
                    <a:pt x="177" y="147"/>
                  </a:moveTo>
                  <a:cubicBezTo>
                    <a:pt x="170" y="159"/>
                    <a:pt x="159" y="170"/>
                    <a:pt x="146" y="178"/>
                  </a:cubicBezTo>
                  <a:cubicBezTo>
                    <a:pt x="132" y="187"/>
                    <a:pt x="116" y="191"/>
                    <a:pt x="95" y="191"/>
                  </a:cubicBezTo>
                  <a:cubicBezTo>
                    <a:pt x="80" y="191"/>
                    <a:pt x="66" y="188"/>
                    <a:pt x="54" y="184"/>
                  </a:cubicBezTo>
                  <a:cubicBezTo>
                    <a:pt x="42" y="179"/>
                    <a:pt x="32" y="172"/>
                    <a:pt x="24" y="164"/>
                  </a:cubicBezTo>
                  <a:cubicBezTo>
                    <a:pt x="16" y="156"/>
                    <a:pt x="10" y="146"/>
                    <a:pt x="6" y="134"/>
                  </a:cubicBezTo>
                  <a:cubicBezTo>
                    <a:pt x="2" y="122"/>
                    <a:pt x="0" y="110"/>
                    <a:pt x="0" y="97"/>
                  </a:cubicBezTo>
                  <a:cubicBezTo>
                    <a:pt x="0" y="84"/>
                    <a:pt x="2" y="71"/>
                    <a:pt x="6" y="60"/>
                  </a:cubicBezTo>
                  <a:cubicBezTo>
                    <a:pt x="11" y="48"/>
                    <a:pt x="17" y="37"/>
                    <a:pt x="25" y="29"/>
                  </a:cubicBezTo>
                  <a:cubicBezTo>
                    <a:pt x="33" y="20"/>
                    <a:pt x="43" y="13"/>
                    <a:pt x="54" y="8"/>
                  </a:cubicBezTo>
                  <a:cubicBezTo>
                    <a:pt x="66" y="3"/>
                    <a:pt x="79" y="0"/>
                    <a:pt x="94" y="0"/>
                  </a:cubicBezTo>
                  <a:cubicBezTo>
                    <a:pt x="109" y="0"/>
                    <a:pt x="122" y="3"/>
                    <a:pt x="133" y="8"/>
                  </a:cubicBezTo>
                  <a:cubicBezTo>
                    <a:pt x="144" y="13"/>
                    <a:pt x="153" y="19"/>
                    <a:pt x="160" y="28"/>
                  </a:cubicBezTo>
                  <a:cubicBezTo>
                    <a:pt x="167" y="36"/>
                    <a:pt x="173" y="46"/>
                    <a:pt x="176" y="57"/>
                  </a:cubicBezTo>
                  <a:cubicBezTo>
                    <a:pt x="180" y="68"/>
                    <a:pt x="182" y="80"/>
                    <a:pt x="182" y="9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5"/>
                    <a:pt x="55" y="144"/>
                  </a:cubicBezTo>
                  <a:cubicBezTo>
                    <a:pt x="64" y="153"/>
                    <a:pt x="78" y="158"/>
                    <a:pt x="95" y="158"/>
                  </a:cubicBezTo>
                  <a:cubicBezTo>
                    <a:pt x="107" y="158"/>
                    <a:pt x="117" y="155"/>
                    <a:pt x="125" y="150"/>
                  </a:cubicBezTo>
                  <a:cubicBezTo>
                    <a:pt x="132" y="145"/>
                    <a:pt x="139" y="138"/>
                    <a:pt x="144" y="128"/>
                  </a:cubicBezTo>
                  <a:lnTo>
                    <a:pt x="177" y="147"/>
                  </a:lnTo>
                  <a:close/>
                  <a:moveTo>
                    <a:pt x="94" y="33"/>
                  </a:moveTo>
                  <a:cubicBezTo>
                    <a:pt x="78" y="33"/>
                    <a:pt x="66" y="37"/>
                    <a:pt x="56" y="46"/>
                  </a:cubicBezTo>
                  <a:cubicBezTo>
                    <a:pt x="47" y="55"/>
                    <a:pt x="41" y="66"/>
                    <a:pt x="39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68"/>
                    <a:pt x="138" y="56"/>
                    <a:pt x="130" y="47"/>
                  </a:cubicBezTo>
                  <a:cubicBezTo>
                    <a:pt x="122" y="38"/>
                    <a:pt x="110" y="33"/>
                    <a:pt x="9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4B8AFEA6-7A6B-4E86-80D3-972E6D4BCE4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637" y="1017"/>
              <a:ext cx="248" cy="287"/>
            </a:xfrm>
            <a:custGeom>
              <a:avLst/>
              <a:gdLst>
                <a:gd name="T0" fmla="*/ 0 w 165"/>
                <a:gd name="T1" fmla="*/ 155 h 191"/>
                <a:gd name="T2" fmla="*/ 28 w 165"/>
                <a:gd name="T3" fmla="*/ 127 h 191"/>
                <a:gd name="T4" fmla="*/ 54 w 165"/>
                <a:gd name="T5" fmla="*/ 150 h 191"/>
                <a:gd name="T6" fmla="*/ 89 w 165"/>
                <a:gd name="T7" fmla="*/ 158 h 191"/>
                <a:gd name="T8" fmla="*/ 117 w 165"/>
                <a:gd name="T9" fmla="*/ 150 h 191"/>
                <a:gd name="T10" fmla="*/ 126 w 165"/>
                <a:gd name="T11" fmla="*/ 132 h 191"/>
                <a:gd name="T12" fmla="*/ 121 w 165"/>
                <a:gd name="T13" fmla="*/ 121 h 191"/>
                <a:gd name="T14" fmla="*/ 108 w 165"/>
                <a:gd name="T15" fmla="*/ 114 h 191"/>
                <a:gd name="T16" fmla="*/ 88 w 165"/>
                <a:gd name="T17" fmla="*/ 110 h 191"/>
                <a:gd name="T18" fmla="*/ 64 w 165"/>
                <a:gd name="T19" fmla="*/ 106 h 191"/>
                <a:gd name="T20" fmla="*/ 23 w 165"/>
                <a:gd name="T21" fmla="*/ 92 h 191"/>
                <a:gd name="T22" fmla="*/ 6 w 165"/>
                <a:gd name="T23" fmla="*/ 57 h 191"/>
                <a:gd name="T24" fmla="*/ 26 w 165"/>
                <a:gd name="T25" fmla="*/ 16 h 191"/>
                <a:gd name="T26" fmla="*/ 79 w 165"/>
                <a:gd name="T27" fmla="*/ 0 h 191"/>
                <a:gd name="T28" fmla="*/ 128 w 165"/>
                <a:gd name="T29" fmla="*/ 9 h 191"/>
                <a:gd name="T30" fmla="*/ 165 w 165"/>
                <a:gd name="T31" fmla="*/ 37 h 191"/>
                <a:gd name="T32" fmla="*/ 134 w 165"/>
                <a:gd name="T33" fmla="*/ 63 h 191"/>
                <a:gd name="T34" fmla="*/ 110 w 165"/>
                <a:gd name="T35" fmla="*/ 41 h 191"/>
                <a:gd name="T36" fmla="*/ 77 w 165"/>
                <a:gd name="T37" fmla="*/ 33 h 191"/>
                <a:gd name="T38" fmla="*/ 50 w 165"/>
                <a:gd name="T39" fmla="*/ 40 h 191"/>
                <a:gd name="T40" fmla="*/ 41 w 165"/>
                <a:gd name="T41" fmla="*/ 57 h 191"/>
                <a:gd name="T42" fmla="*/ 56 w 165"/>
                <a:gd name="T43" fmla="*/ 74 h 191"/>
                <a:gd name="T44" fmla="*/ 94 w 165"/>
                <a:gd name="T45" fmla="*/ 82 h 191"/>
                <a:gd name="T46" fmla="*/ 119 w 165"/>
                <a:gd name="T47" fmla="*/ 87 h 191"/>
                <a:gd name="T48" fmla="*/ 141 w 165"/>
                <a:gd name="T49" fmla="*/ 95 h 191"/>
                <a:gd name="T50" fmla="*/ 156 w 165"/>
                <a:gd name="T51" fmla="*/ 110 h 191"/>
                <a:gd name="T52" fmla="*/ 162 w 165"/>
                <a:gd name="T53" fmla="*/ 132 h 191"/>
                <a:gd name="T54" fmla="*/ 142 w 165"/>
                <a:gd name="T55" fmla="*/ 175 h 191"/>
                <a:gd name="T56" fmla="*/ 88 w 165"/>
                <a:gd name="T57" fmla="*/ 191 h 191"/>
                <a:gd name="T58" fmla="*/ 35 w 165"/>
                <a:gd name="T59" fmla="*/ 181 h 191"/>
                <a:gd name="T60" fmla="*/ 0 w 165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1">
                  <a:moveTo>
                    <a:pt x="0" y="155"/>
                  </a:moveTo>
                  <a:cubicBezTo>
                    <a:pt x="28" y="127"/>
                    <a:pt x="28" y="127"/>
                    <a:pt x="28" y="127"/>
                  </a:cubicBezTo>
                  <a:cubicBezTo>
                    <a:pt x="36" y="138"/>
                    <a:pt x="44" y="145"/>
                    <a:pt x="54" y="150"/>
                  </a:cubicBezTo>
                  <a:cubicBezTo>
                    <a:pt x="64" y="155"/>
                    <a:pt x="76" y="158"/>
                    <a:pt x="89" y="158"/>
                  </a:cubicBezTo>
                  <a:cubicBezTo>
                    <a:pt x="102" y="158"/>
                    <a:pt x="112" y="155"/>
                    <a:pt x="117" y="150"/>
                  </a:cubicBezTo>
                  <a:cubicBezTo>
                    <a:pt x="123" y="145"/>
                    <a:pt x="126" y="139"/>
                    <a:pt x="126" y="132"/>
                  </a:cubicBezTo>
                  <a:cubicBezTo>
                    <a:pt x="126" y="128"/>
                    <a:pt x="124" y="124"/>
                    <a:pt x="121" y="121"/>
                  </a:cubicBezTo>
                  <a:cubicBezTo>
                    <a:pt x="118" y="118"/>
                    <a:pt x="113" y="116"/>
                    <a:pt x="108" y="114"/>
                  </a:cubicBezTo>
                  <a:cubicBezTo>
                    <a:pt x="102" y="113"/>
                    <a:pt x="95" y="111"/>
                    <a:pt x="88" y="110"/>
                  </a:cubicBezTo>
                  <a:cubicBezTo>
                    <a:pt x="80" y="109"/>
                    <a:pt x="72" y="107"/>
                    <a:pt x="64" y="106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6" y="73"/>
                    <a:pt x="6" y="57"/>
                  </a:cubicBezTo>
                  <a:cubicBezTo>
                    <a:pt x="6" y="41"/>
                    <a:pt x="13" y="27"/>
                    <a:pt x="26" y="16"/>
                  </a:cubicBezTo>
                  <a:cubicBezTo>
                    <a:pt x="39" y="5"/>
                    <a:pt x="56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4"/>
                    <a:pt x="165" y="37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27" y="53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5"/>
                    <a:pt x="50" y="40"/>
                  </a:cubicBezTo>
                  <a:cubicBezTo>
                    <a:pt x="44" y="45"/>
                    <a:pt x="41" y="51"/>
                    <a:pt x="41" y="57"/>
                  </a:cubicBezTo>
                  <a:cubicBezTo>
                    <a:pt x="41" y="66"/>
                    <a:pt x="46" y="71"/>
                    <a:pt x="56" y="74"/>
                  </a:cubicBezTo>
                  <a:cubicBezTo>
                    <a:pt x="66" y="77"/>
                    <a:pt x="78" y="80"/>
                    <a:pt x="94" y="82"/>
                  </a:cubicBezTo>
                  <a:cubicBezTo>
                    <a:pt x="103" y="83"/>
                    <a:pt x="111" y="85"/>
                    <a:pt x="119" y="87"/>
                  </a:cubicBezTo>
                  <a:cubicBezTo>
                    <a:pt x="128" y="89"/>
                    <a:pt x="135" y="92"/>
                    <a:pt x="141" y="95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3"/>
                    <a:pt x="162" y="132"/>
                  </a:cubicBezTo>
                  <a:cubicBezTo>
                    <a:pt x="162" y="149"/>
                    <a:pt x="155" y="163"/>
                    <a:pt x="142" y="175"/>
                  </a:cubicBezTo>
                  <a:cubicBezTo>
                    <a:pt x="129" y="186"/>
                    <a:pt x="111" y="191"/>
                    <a:pt x="88" y="191"/>
                  </a:cubicBezTo>
                  <a:cubicBezTo>
                    <a:pt x="68" y="191"/>
                    <a:pt x="50" y="188"/>
                    <a:pt x="35" y="181"/>
                  </a:cubicBezTo>
                  <a:cubicBezTo>
                    <a:pt x="20" y="175"/>
                    <a:pt x="8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id="{1D48BBB3-889A-4C4C-9BE1-F3B1BB5C8C3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4" y="1440"/>
              <a:ext cx="293" cy="365"/>
            </a:xfrm>
            <a:custGeom>
              <a:avLst/>
              <a:gdLst>
                <a:gd name="T0" fmla="*/ 156 w 195"/>
                <a:gd name="T1" fmla="*/ 0 h 243"/>
                <a:gd name="T2" fmla="*/ 195 w 195"/>
                <a:gd name="T3" fmla="*/ 0 h 243"/>
                <a:gd name="T4" fmla="*/ 195 w 195"/>
                <a:gd name="T5" fmla="*/ 140 h 243"/>
                <a:gd name="T6" fmla="*/ 188 w 195"/>
                <a:gd name="T7" fmla="*/ 185 h 243"/>
                <a:gd name="T8" fmla="*/ 168 w 195"/>
                <a:gd name="T9" fmla="*/ 218 h 243"/>
                <a:gd name="T10" fmla="*/ 137 w 195"/>
                <a:gd name="T11" fmla="*/ 237 h 243"/>
                <a:gd name="T12" fmla="*/ 97 w 195"/>
                <a:gd name="T13" fmla="*/ 243 h 243"/>
                <a:gd name="T14" fmla="*/ 25 w 195"/>
                <a:gd name="T15" fmla="*/ 218 h 243"/>
                <a:gd name="T16" fmla="*/ 0 w 195"/>
                <a:gd name="T17" fmla="*/ 140 h 243"/>
                <a:gd name="T18" fmla="*/ 0 w 195"/>
                <a:gd name="T19" fmla="*/ 0 h 243"/>
                <a:gd name="T20" fmla="*/ 40 w 195"/>
                <a:gd name="T21" fmla="*/ 0 h 243"/>
                <a:gd name="T22" fmla="*/ 40 w 195"/>
                <a:gd name="T23" fmla="*/ 137 h 243"/>
                <a:gd name="T24" fmla="*/ 54 w 195"/>
                <a:gd name="T25" fmla="*/ 189 h 243"/>
                <a:gd name="T26" fmla="*/ 97 w 195"/>
                <a:gd name="T27" fmla="*/ 206 h 243"/>
                <a:gd name="T28" fmla="*/ 142 w 195"/>
                <a:gd name="T29" fmla="*/ 189 h 243"/>
                <a:gd name="T30" fmla="*/ 156 w 195"/>
                <a:gd name="T31" fmla="*/ 137 h 243"/>
                <a:gd name="T32" fmla="*/ 156 w 19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243">
                  <a:moveTo>
                    <a:pt x="15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57"/>
                    <a:pt x="193" y="172"/>
                    <a:pt x="188" y="185"/>
                  </a:cubicBezTo>
                  <a:cubicBezTo>
                    <a:pt x="184" y="198"/>
                    <a:pt x="177" y="209"/>
                    <a:pt x="168" y="218"/>
                  </a:cubicBezTo>
                  <a:cubicBezTo>
                    <a:pt x="160" y="226"/>
                    <a:pt x="150" y="232"/>
                    <a:pt x="137" y="237"/>
                  </a:cubicBezTo>
                  <a:cubicBezTo>
                    <a:pt x="125" y="241"/>
                    <a:pt x="112" y="243"/>
                    <a:pt x="97" y="243"/>
                  </a:cubicBezTo>
                  <a:cubicBezTo>
                    <a:pt x="66" y="243"/>
                    <a:pt x="42" y="235"/>
                    <a:pt x="25" y="218"/>
                  </a:cubicBezTo>
                  <a:cubicBezTo>
                    <a:pt x="9" y="201"/>
                    <a:pt x="0" y="175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0" y="160"/>
                    <a:pt x="45" y="177"/>
                    <a:pt x="54" y="189"/>
                  </a:cubicBezTo>
                  <a:cubicBezTo>
                    <a:pt x="63" y="200"/>
                    <a:pt x="78" y="206"/>
                    <a:pt x="97" y="206"/>
                  </a:cubicBezTo>
                  <a:cubicBezTo>
                    <a:pt x="118" y="206"/>
                    <a:pt x="133" y="200"/>
                    <a:pt x="142" y="189"/>
                  </a:cubicBezTo>
                  <a:cubicBezTo>
                    <a:pt x="151" y="177"/>
                    <a:pt x="156" y="160"/>
                    <a:pt x="156" y="137"/>
                  </a:cubicBez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id="{A282AABC-2703-4B48-B1EF-1F07A2970F41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469" y="1520"/>
              <a:ext cx="258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3 h 187"/>
                <a:gd name="T4" fmla="*/ 40 w 172"/>
                <a:gd name="T5" fmla="*/ 3 h 187"/>
                <a:gd name="T6" fmla="*/ 40 w 172"/>
                <a:gd name="T7" fmla="*/ 47 h 187"/>
                <a:gd name="T8" fmla="*/ 66 w 172"/>
                <a:gd name="T9" fmla="*/ 11 h 187"/>
                <a:gd name="T10" fmla="*/ 105 w 172"/>
                <a:gd name="T11" fmla="*/ 0 h 187"/>
                <a:gd name="T12" fmla="*/ 155 w 172"/>
                <a:gd name="T13" fmla="*/ 20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7 h 187"/>
                <a:gd name="T24" fmla="*/ 88 w 172"/>
                <a:gd name="T25" fmla="*/ 33 h 187"/>
                <a:gd name="T26" fmla="*/ 53 w 172"/>
                <a:gd name="T27" fmla="*/ 49 h 187"/>
                <a:gd name="T28" fmla="*/ 40 w 172"/>
                <a:gd name="T29" fmla="*/ 96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1"/>
                    <a:pt x="55" y="19"/>
                    <a:pt x="66" y="11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5" y="20"/>
                  </a:cubicBezTo>
                  <a:cubicBezTo>
                    <a:pt x="166" y="34"/>
                    <a:pt x="172" y="52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69"/>
                    <a:pt x="129" y="56"/>
                    <a:pt x="122" y="47"/>
                  </a:cubicBezTo>
                  <a:cubicBezTo>
                    <a:pt x="116" y="37"/>
                    <a:pt x="104" y="33"/>
                    <a:pt x="88" y="33"/>
                  </a:cubicBezTo>
                  <a:cubicBezTo>
                    <a:pt x="73" y="33"/>
                    <a:pt x="62" y="38"/>
                    <a:pt x="53" y="49"/>
                  </a:cubicBezTo>
                  <a:cubicBezTo>
                    <a:pt x="44" y="61"/>
                    <a:pt x="40" y="76"/>
                    <a:pt x="40" y="96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id="{6416B698-9F55-4E69-B14B-9516E8E7CEE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792" y="1404"/>
              <a:ext cx="78" cy="397"/>
            </a:xfrm>
            <a:custGeom>
              <a:avLst/>
              <a:gdLst>
                <a:gd name="T0" fmla="*/ 0 w 52"/>
                <a:gd name="T1" fmla="*/ 27 h 264"/>
                <a:gd name="T2" fmla="*/ 7 w 52"/>
                <a:gd name="T3" fmla="*/ 8 h 264"/>
                <a:gd name="T4" fmla="*/ 26 w 52"/>
                <a:gd name="T5" fmla="*/ 0 h 264"/>
                <a:gd name="T6" fmla="*/ 45 w 52"/>
                <a:gd name="T7" fmla="*/ 8 h 264"/>
                <a:gd name="T8" fmla="*/ 52 w 52"/>
                <a:gd name="T9" fmla="*/ 27 h 264"/>
                <a:gd name="T10" fmla="*/ 45 w 52"/>
                <a:gd name="T11" fmla="*/ 45 h 264"/>
                <a:gd name="T12" fmla="*/ 26 w 52"/>
                <a:gd name="T13" fmla="*/ 52 h 264"/>
                <a:gd name="T14" fmla="*/ 7 w 52"/>
                <a:gd name="T15" fmla="*/ 45 h 264"/>
                <a:gd name="T16" fmla="*/ 0 w 52"/>
                <a:gd name="T17" fmla="*/ 27 h 264"/>
                <a:gd name="T18" fmla="*/ 45 w 52"/>
                <a:gd name="T19" fmla="*/ 80 h 264"/>
                <a:gd name="T20" fmla="*/ 45 w 52"/>
                <a:gd name="T21" fmla="*/ 264 h 264"/>
                <a:gd name="T22" fmla="*/ 5 w 52"/>
                <a:gd name="T23" fmla="*/ 264 h 264"/>
                <a:gd name="T24" fmla="*/ 5 w 52"/>
                <a:gd name="T25" fmla="*/ 80 h 264"/>
                <a:gd name="T26" fmla="*/ 45 w 52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64">
                  <a:moveTo>
                    <a:pt x="0" y="27"/>
                  </a:moveTo>
                  <a:cubicBezTo>
                    <a:pt x="0" y="19"/>
                    <a:pt x="3" y="13"/>
                    <a:pt x="7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34" y="0"/>
                    <a:pt x="41" y="3"/>
                    <a:pt x="45" y="8"/>
                  </a:cubicBezTo>
                  <a:cubicBezTo>
                    <a:pt x="50" y="13"/>
                    <a:pt x="52" y="19"/>
                    <a:pt x="52" y="27"/>
                  </a:cubicBezTo>
                  <a:cubicBezTo>
                    <a:pt x="52" y="34"/>
                    <a:pt x="50" y="40"/>
                    <a:pt x="45" y="45"/>
                  </a:cubicBezTo>
                  <a:cubicBezTo>
                    <a:pt x="41" y="50"/>
                    <a:pt x="34" y="52"/>
                    <a:pt x="26" y="52"/>
                  </a:cubicBezTo>
                  <a:cubicBezTo>
                    <a:pt x="18" y="52"/>
                    <a:pt x="12" y="50"/>
                    <a:pt x="7" y="45"/>
                  </a:cubicBezTo>
                  <a:cubicBezTo>
                    <a:pt x="3" y="40"/>
                    <a:pt x="0" y="34"/>
                    <a:pt x="0" y="27"/>
                  </a:cubicBezTo>
                  <a:close/>
                  <a:moveTo>
                    <a:pt x="45" y="80"/>
                  </a:moveTo>
                  <a:cubicBezTo>
                    <a:pt x="45" y="264"/>
                    <a:pt x="45" y="264"/>
                    <a:pt x="45" y="264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4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4EC3AF0B-549B-402C-8480-C495854A89E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903" y="1524"/>
              <a:ext cx="288" cy="277"/>
            </a:xfrm>
            <a:custGeom>
              <a:avLst/>
              <a:gdLst>
                <a:gd name="T0" fmla="*/ 174 w 288"/>
                <a:gd name="T1" fmla="*/ 277 h 277"/>
                <a:gd name="T2" fmla="*/ 111 w 288"/>
                <a:gd name="T3" fmla="*/ 277 h 277"/>
                <a:gd name="T4" fmla="*/ 0 w 288"/>
                <a:gd name="T5" fmla="*/ 0 h 277"/>
                <a:gd name="T6" fmla="*/ 62 w 288"/>
                <a:gd name="T7" fmla="*/ 0 h 277"/>
                <a:gd name="T8" fmla="*/ 131 w 288"/>
                <a:gd name="T9" fmla="*/ 181 h 277"/>
                <a:gd name="T10" fmla="*/ 144 w 288"/>
                <a:gd name="T11" fmla="*/ 223 h 277"/>
                <a:gd name="T12" fmla="*/ 158 w 288"/>
                <a:gd name="T13" fmla="*/ 181 h 277"/>
                <a:gd name="T14" fmla="*/ 228 w 288"/>
                <a:gd name="T15" fmla="*/ 0 h 277"/>
                <a:gd name="T16" fmla="*/ 288 w 288"/>
                <a:gd name="T17" fmla="*/ 0 h 277"/>
                <a:gd name="T18" fmla="*/ 174 w 288"/>
                <a:gd name="T1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77">
                  <a:moveTo>
                    <a:pt x="174" y="277"/>
                  </a:moveTo>
                  <a:lnTo>
                    <a:pt x="111" y="277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31" y="181"/>
                  </a:lnTo>
                  <a:lnTo>
                    <a:pt x="144" y="223"/>
                  </a:lnTo>
                  <a:lnTo>
                    <a:pt x="158" y="181"/>
                  </a:lnTo>
                  <a:lnTo>
                    <a:pt x="228" y="0"/>
                  </a:lnTo>
                  <a:lnTo>
                    <a:pt x="288" y="0"/>
                  </a:lnTo>
                  <a:lnTo>
                    <a:pt x="17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83E3D01C-6083-43C6-9069-AFABBBF2656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211" y="1520"/>
              <a:ext cx="273" cy="285"/>
            </a:xfrm>
            <a:custGeom>
              <a:avLst/>
              <a:gdLst>
                <a:gd name="T0" fmla="*/ 178 w 182"/>
                <a:gd name="T1" fmla="*/ 146 h 190"/>
                <a:gd name="T2" fmla="*/ 146 w 182"/>
                <a:gd name="T3" fmla="*/ 178 h 190"/>
                <a:gd name="T4" fmla="*/ 96 w 182"/>
                <a:gd name="T5" fmla="*/ 190 h 190"/>
                <a:gd name="T6" fmla="*/ 54 w 182"/>
                <a:gd name="T7" fmla="*/ 183 h 190"/>
                <a:gd name="T8" fmla="*/ 24 w 182"/>
                <a:gd name="T9" fmla="*/ 163 h 190"/>
                <a:gd name="T10" fmla="*/ 6 w 182"/>
                <a:gd name="T11" fmla="*/ 133 h 190"/>
                <a:gd name="T12" fmla="*/ 0 w 182"/>
                <a:gd name="T13" fmla="*/ 96 h 190"/>
                <a:gd name="T14" fmla="*/ 7 w 182"/>
                <a:gd name="T15" fmla="*/ 59 h 190"/>
                <a:gd name="T16" fmla="*/ 25 w 182"/>
                <a:gd name="T17" fmla="*/ 28 h 190"/>
                <a:gd name="T18" fmla="*/ 55 w 182"/>
                <a:gd name="T19" fmla="*/ 7 h 190"/>
                <a:gd name="T20" fmla="*/ 94 w 182"/>
                <a:gd name="T21" fmla="*/ 0 h 190"/>
                <a:gd name="T22" fmla="*/ 133 w 182"/>
                <a:gd name="T23" fmla="*/ 7 h 190"/>
                <a:gd name="T24" fmla="*/ 161 w 182"/>
                <a:gd name="T25" fmla="*/ 27 h 190"/>
                <a:gd name="T26" fmla="*/ 177 w 182"/>
                <a:gd name="T27" fmla="*/ 56 h 190"/>
                <a:gd name="T28" fmla="*/ 182 w 182"/>
                <a:gd name="T29" fmla="*/ 92 h 190"/>
                <a:gd name="T30" fmla="*/ 182 w 182"/>
                <a:gd name="T31" fmla="*/ 106 h 190"/>
                <a:gd name="T32" fmla="*/ 39 w 182"/>
                <a:gd name="T33" fmla="*/ 106 h 190"/>
                <a:gd name="T34" fmla="*/ 55 w 182"/>
                <a:gd name="T35" fmla="*/ 143 h 190"/>
                <a:gd name="T36" fmla="*/ 95 w 182"/>
                <a:gd name="T37" fmla="*/ 157 h 190"/>
                <a:gd name="T38" fmla="*/ 125 w 182"/>
                <a:gd name="T39" fmla="*/ 149 h 190"/>
                <a:gd name="T40" fmla="*/ 144 w 182"/>
                <a:gd name="T41" fmla="*/ 128 h 190"/>
                <a:gd name="T42" fmla="*/ 178 w 182"/>
                <a:gd name="T43" fmla="*/ 146 h 190"/>
                <a:gd name="T44" fmla="*/ 94 w 182"/>
                <a:gd name="T45" fmla="*/ 32 h 190"/>
                <a:gd name="T46" fmla="*/ 57 w 182"/>
                <a:gd name="T47" fmla="*/ 45 h 190"/>
                <a:gd name="T48" fmla="*/ 39 w 182"/>
                <a:gd name="T49" fmla="*/ 81 h 190"/>
                <a:gd name="T50" fmla="*/ 143 w 182"/>
                <a:gd name="T51" fmla="*/ 81 h 190"/>
                <a:gd name="T52" fmla="*/ 130 w 182"/>
                <a:gd name="T53" fmla="*/ 46 h 190"/>
                <a:gd name="T54" fmla="*/ 94 w 182"/>
                <a:gd name="T55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0">
                  <a:moveTo>
                    <a:pt x="178" y="146"/>
                  </a:moveTo>
                  <a:cubicBezTo>
                    <a:pt x="170" y="159"/>
                    <a:pt x="159" y="169"/>
                    <a:pt x="146" y="178"/>
                  </a:cubicBezTo>
                  <a:cubicBezTo>
                    <a:pt x="133" y="186"/>
                    <a:pt x="116" y="190"/>
                    <a:pt x="96" y="190"/>
                  </a:cubicBezTo>
                  <a:cubicBezTo>
                    <a:pt x="80" y="190"/>
                    <a:pt x="66" y="188"/>
                    <a:pt x="54" y="183"/>
                  </a:cubicBezTo>
                  <a:cubicBezTo>
                    <a:pt x="42" y="178"/>
                    <a:pt x="32" y="172"/>
                    <a:pt x="24" y="163"/>
                  </a:cubicBezTo>
                  <a:cubicBezTo>
                    <a:pt x="16" y="155"/>
                    <a:pt x="10" y="145"/>
                    <a:pt x="6" y="133"/>
                  </a:cubicBezTo>
                  <a:cubicBezTo>
                    <a:pt x="2" y="122"/>
                    <a:pt x="0" y="109"/>
                    <a:pt x="0" y="96"/>
                  </a:cubicBezTo>
                  <a:cubicBezTo>
                    <a:pt x="0" y="83"/>
                    <a:pt x="2" y="71"/>
                    <a:pt x="7" y="59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19"/>
                    <a:pt x="43" y="12"/>
                    <a:pt x="55" y="7"/>
                  </a:cubicBezTo>
                  <a:cubicBezTo>
                    <a:pt x="66" y="2"/>
                    <a:pt x="80" y="0"/>
                    <a:pt x="94" y="0"/>
                  </a:cubicBezTo>
                  <a:cubicBezTo>
                    <a:pt x="109" y="0"/>
                    <a:pt x="122" y="2"/>
                    <a:pt x="133" y="7"/>
                  </a:cubicBezTo>
                  <a:cubicBezTo>
                    <a:pt x="144" y="12"/>
                    <a:pt x="153" y="19"/>
                    <a:pt x="161" y="27"/>
                  </a:cubicBezTo>
                  <a:cubicBezTo>
                    <a:pt x="168" y="35"/>
                    <a:pt x="173" y="45"/>
                    <a:pt x="177" y="56"/>
                  </a:cubicBezTo>
                  <a:cubicBezTo>
                    <a:pt x="180" y="68"/>
                    <a:pt x="182" y="80"/>
                    <a:pt x="182" y="9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4"/>
                    <a:pt x="55" y="143"/>
                  </a:cubicBezTo>
                  <a:cubicBezTo>
                    <a:pt x="65" y="152"/>
                    <a:pt x="78" y="157"/>
                    <a:pt x="95" y="157"/>
                  </a:cubicBezTo>
                  <a:cubicBezTo>
                    <a:pt x="107" y="157"/>
                    <a:pt x="117" y="155"/>
                    <a:pt x="125" y="149"/>
                  </a:cubicBezTo>
                  <a:cubicBezTo>
                    <a:pt x="132" y="144"/>
                    <a:pt x="139" y="137"/>
                    <a:pt x="144" y="128"/>
                  </a:cubicBezTo>
                  <a:lnTo>
                    <a:pt x="178" y="146"/>
                  </a:lnTo>
                  <a:close/>
                  <a:moveTo>
                    <a:pt x="94" y="32"/>
                  </a:moveTo>
                  <a:cubicBezTo>
                    <a:pt x="78" y="32"/>
                    <a:pt x="66" y="37"/>
                    <a:pt x="57" y="45"/>
                  </a:cubicBezTo>
                  <a:cubicBezTo>
                    <a:pt x="47" y="54"/>
                    <a:pt x="41" y="66"/>
                    <a:pt x="39" y="81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42" y="67"/>
                    <a:pt x="138" y="55"/>
                    <a:pt x="130" y="46"/>
                  </a:cubicBezTo>
                  <a:cubicBezTo>
                    <a:pt x="122" y="37"/>
                    <a:pt x="110" y="32"/>
                    <a:pt x="9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3F95825E-C2E6-4209-809B-D13A290D188B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541" y="1521"/>
              <a:ext cx="185" cy="280"/>
            </a:xfrm>
            <a:custGeom>
              <a:avLst/>
              <a:gdLst>
                <a:gd name="T0" fmla="*/ 91 w 123"/>
                <a:gd name="T1" fmla="*/ 0 h 186"/>
                <a:gd name="T2" fmla="*/ 109 w 123"/>
                <a:gd name="T3" fmla="*/ 2 h 186"/>
                <a:gd name="T4" fmla="*/ 123 w 123"/>
                <a:gd name="T5" fmla="*/ 7 h 186"/>
                <a:gd name="T6" fmla="*/ 111 w 123"/>
                <a:gd name="T7" fmla="*/ 43 h 186"/>
                <a:gd name="T8" fmla="*/ 97 w 123"/>
                <a:gd name="T9" fmla="*/ 37 h 186"/>
                <a:gd name="T10" fmla="*/ 80 w 123"/>
                <a:gd name="T11" fmla="*/ 35 h 186"/>
                <a:gd name="T12" fmla="*/ 52 w 123"/>
                <a:gd name="T13" fmla="*/ 49 h 186"/>
                <a:gd name="T14" fmla="*/ 40 w 123"/>
                <a:gd name="T15" fmla="*/ 93 h 186"/>
                <a:gd name="T16" fmla="*/ 40 w 123"/>
                <a:gd name="T17" fmla="*/ 186 h 186"/>
                <a:gd name="T18" fmla="*/ 0 w 123"/>
                <a:gd name="T19" fmla="*/ 186 h 186"/>
                <a:gd name="T20" fmla="*/ 0 w 123"/>
                <a:gd name="T21" fmla="*/ 2 h 186"/>
                <a:gd name="T22" fmla="*/ 40 w 123"/>
                <a:gd name="T23" fmla="*/ 2 h 186"/>
                <a:gd name="T24" fmla="*/ 40 w 123"/>
                <a:gd name="T25" fmla="*/ 46 h 186"/>
                <a:gd name="T26" fmla="*/ 58 w 123"/>
                <a:gd name="T27" fmla="*/ 11 h 186"/>
                <a:gd name="T28" fmla="*/ 91 w 123"/>
                <a:gd name="T2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86">
                  <a:moveTo>
                    <a:pt x="91" y="0"/>
                  </a:moveTo>
                  <a:cubicBezTo>
                    <a:pt x="98" y="0"/>
                    <a:pt x="103" y="0"/>
                    <a:pt x="109" y="2"/>
                  </a:cubicBezTo>
                  <a:cubicBezTo>
                    <a:pt x="114" y="3"/>
                    <a:pt x="118" y="5"/>
                    <a:pt x="123" y="7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07" y="40"/>
                    <a:pt x="102" y="38"/>
                    <a:pt x="97" y="37"/>
                  </a:cubicBezTo>
                  <a:cubicBezTo>
                    <a:pt x="92" y="36"/>
                    <a:pt x="86" y="35"/>
                    <a:pt x="80" y="35"/>
                  </a:cubicBezTo>
                  <a:cubicBezTo>
                    <a:pt x="69" y="35"/>
                    <a:pt x="59" y="40"/>
                    <a:pt x="52" y="49"/>
                  </a:cubicBezTo>
                  <a:cubicBezTo>
                    <a:pt x="44" y="59"/>
                    <a:pt x="40" y="73"/>
                    <a:pt x="40" y="93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4" y="31"/>
                    <a:pt x="50" y="19"/>
                    <a:pt x="58" y="11"/>
                  </a:cubicBezTo>
                  <a:cubicBezTo>
                    <a:pt x="67" y="3"/>
                    <a:pt x="77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E523CA3F-C599-4B26-950E-1BFCA720364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744" y="1518"/>
              <a:ext cx="248" cy="289"/>
            </a:xfrm>
            <a:custGeom>
              <a:avLst/>
              <a:gdLst>
                <a:gd name="T0" fmla="*/ 0 w 165"/>
                <a:gd name="T1" fmla="*/ 155 h 192"/>
                <a:gd name="T2" fmla="*/ 29 w 165"/>
                <a:gd name="T3" fmla="*/ 128 h 192"/>
                <a:gd name="T4" fmla="*/ 54 w 165"/>
                <a:gd name="T5" fmla="*/ 151 h 192"/>
                <a:gd name="T6" fmla="*/ 90 w 165"/>
                <a:gd name="T7" fmla="*/ 158 h 192"/>
                <a:gd name="T8" fmla="*/ 118 w 165"/>
                <a:gd name="T9" fmla="*/ 150 h 192"/>
                <a:gd name="T10" fmla="*/ 126 w 165"/>
                <a:gd name="T11" fmla="*/ 133 h 192"/>
                <a:gd name="T12" fmla="*/ 121 w 165"/>
                <a:gd name="T13" fmla="*/ 121 h 192"/>
                <a:gd name="T14" fmla="*/ 108 w 165"/>
                <a:gd name="T15" fmla="*/ 115 h 192"/>
                <a:gd name="T16" fmla="*/ 88 w 165"/>
                <a:gd name="T17" fmla="*/ 110 h 192"/>
                <a:gd name="T18" fmla="*/ 64 w 165"/>
                <a:gd name="T19" fmla="*/ 107 h 192"/>
                <a:gd name="T20" fmla="*/ 23 w 165"/>
                <a:gd name="T21" fmla="*/ 92 h 192"/>
                <a:gd name="T22" fmla="*/ 7 w 165"/>
                <a:gd name="T23" fmla="*/ 57 h 192"/>
                <a:gd name="T24" fmla="*/ 26 w 165"/>
                <a:gd name="T25" fmla="*/ 17 h 192"/>
                <a:gd name="T26" fmla="*/ 79 w 165"/>
                <a:gd name="T27" fmla="*/ 0 h 192"/>
                <a:gd name="T28" fmla="*/ 128 w 165"/>
                <a:gd name="T29" fmla="*/ 9 h 192"/>
                <a:gd name="T30" fmla="*/ 165 w 165"/>
                <a:gd name="T31" fmla="*/ 38 h 192"/>
                <a:gd name="T32" fmla="*/ 135 w 165"/>
                <a:gd name="T33" fmla="*/ 64 h 192"/>
                <a:gd name="T34" fmla="*/ 110 w 165"/>
                <a:gd name="T35" fmla="*/ 41 h 192"/>
                <a:gd name="T36" fmla="*/ 77 w 165"/>
                <a:gd name="T37" fmla="*/ 33 h 192"/>
                <a:gd name="T38" fmla="*/ 50 w 165"/>
                <a:gd name="T39" fmla="*/ 41 h 192"/>
                <a:gd name="T40" fmla="*/ 41 w 165"/>
                <a:gd name="T41" fmla="*/ 58 h 192"/>
                <a:gd name="T42" fmla="*/ 56 w 165"/>
                <a:gd name="T43" fmla="*/ 75 h 192"/>
                <a:gd name="T44" fmla="*/ 94 w 165"/>
                <a:gd name="T45" fmla="*/ 82 h 192"/>
                <a:gd name="T46" fmla="*/ 120 w 165"/>
                <a:gd name="T47" fmla="*/ 87 h 192"/>
                <a:gd name="T48" fmla="*/ 141 w 165"/>
                <a:gd name="T49" fmla="*/ 96 h 192"/>
                <a:gd name="T50" fmla="*/ 156 w 165"/>
                <a:gd name="T51" fmla="*/ 110 h 192"/>
                <a:gd name="T52" fmla="*/ 162 w 165"/>
                <a:gd name="T53" fmla="*/ 133 h 192"/>
                <a:gd name="T54" fmla="*/ 142 w 165"/>
                <a:gd name="T55" fmla="*/ 175 h 192"/>
                <a:gd name="T56" fmla="*/ 89 w 165"/>
                <a:gd name="T57" fmla="*/ 192 h 192"/>
                <a:gd name="T58" fmla="*/ 35 w 165"/>
                <a:gd name="T59" fmla="*/ 182 h 192"/>
                <a:gd name="T60" fmla="*/ 0 w 165"/>
                <a:gd name="T61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2">
                  <a:moveTo>
                    <a:pt x="0" y="155"/>
                  </a:moveTo>
                  <a:cubicBezTo>
                    <a:pt x="29" y="128"/>
                    <a:pt x="29" y="128"/>
                    <a:pt x="29" y="128"/>
                  </a:cubicBezTo>
                  <a:cubicBezTo>
                    <a:pt x="36" y="138"/>
                    <a:pt x="45" y="146"/>
                    <a:pt x="54" y="151"/>
                  </a:cubicBezTo>
                  <a:cubicBezTo>
                    <a:pt x="64" y="156"/>
                    <a:pt x="76" y="158"/>
                    <a:pt x="90" y="158"/>
                  </a:cubicBezTo>
                  <a:cubicBezTo>
                    <a:pt x="102" y="158"/>
                    <a:pt x="112" y="156"/>
                    <a:pt x="118" y="150"/>
                  </a:cubicBezTo>
                  <a:cubicBezTo>
                    <a:pt x="123" y="145"/>
                    <a:pt x="126" y="139"/>
                    <a:pt x="126" y="133"/>
                  </a:cubicBezTo>
                  <a:cubicBezTo>
                    <a:pt x="126" y="128"/>
                    <a:pt x="125" y="124"/>
                    <a:pt x="121" y="121"/>
                  </a:cubicBezTo>
                  <a:cubicBezTo>
                    <a:pt x="118" y="119"/>
                    <a:pt x="114" y="116"/>
                    <a:pt x="108" y="115"/>
                  </a:cubicBezTo>
                  <a:cubicBezTo>
                    <a:pt x="102" y="113"/>
                    <a:pt x="96" y="112"/>
                    <a:pt x="88" y="110"/>
                  </a:cubicBezTo>
                  <a:cubicBezTo>
                    <a:pt x="81" y="109"/>
                    <a:pt x="73" y="108"/>
                    <a:pt x="64" y="107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7" y="74"/>
                    <a:pt x="7" y="57"/>
                  </a:cubicBezTo>
                  <a:cubicBezTo>
                    <a:pt x="7" y="41"/>
                    <a:pt x="13" y="28"/>
                    <a:pt x="26" y="17"/>
                  </a:cubicBezTo>
                  <a:cubicBezTo>
                    <a:pt x="39" y="6"/>
                    <a:pt x="57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5"/>
                    <a:pt x="165" y="38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28" y="54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6"/>
                    <a:pt x="50" y="41"/>
                  </a:cubicBezTo>
                  <a:cubicBezTo>
                    <a:pt x="44" y="46"/>
                    <a:pt x="41" y="51"/>
                    <a:pt x="41" y="58"/>
                  </a:cubicBezTo>
                  <a:cubicBezTo>
                    <a:pt x="41" y="66"/>
                    <a:pt x="46" y="72"/>
                    <a:pt x="56" y="75"/>
                  </a:cubicBezTo>
                  <a:cubicBezTo>
                    <a:pt x="66" y="78"/>
                    <a:pt x="78" y="80"/>
                    <a:pt x="94" y="82"/>
                  </a:cubicBezTo>
                  <a:cubicBezTo>
                    <a:pt x="103" y="84"/>
                    <a:pt x="111" y="85"/>
                    <a:pt x="120" y="87"/>
                  </a:cubicBezTo>
                  <a:cubicBezTo>
                    <a:pt x="128" y="89"/>
                    <a:pt x="135" y="92"/>
                    <a:pt x="141" y="96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4"/>
                    <a:pt x="162" y="133"/>
                  </a:cubicBezTo>
                  <a:cubicBezTo>
                    <a:pt x="162" y="150"/>
                    <a:pt x="155" y="164"/>
                    <a:pt x="142" y="175"/>
                  </a:cubicBezTo>
                  <a:cubicBezTo>
                    <a:pt x="129" y="186"/>
                    <a:pt x="111" y="192"/>
                    <a:pt x="89" y="192"/>
                  </a:cubicBezTo>
                  <a:cubicBezTo>
                    <a:pt x="68" y="192"/>
                    <a:pt x="50" y="188"/>
                    <a:pt x="35" y="182"/>
                  </a:cubicBezTo>
                  <a:cubicBezTo>
                    <a:pt x="21" y="175"/>
                    <a:pt x="9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A00C19A1-EB60-4463-8813-18B17F3C342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040" y="1404"/>
              <a:ext cx="77" cy="397"/>
            </a:xfrm>
            <a:custGeom>
              <a:avLst/>
              <a:gdLst>
                <a:gd name="T0" fmla="*/ 0 w 51"/>
                <a:gd name="T1" fmla="*/ 27 h 264"/>
                <a:gd name="T2" fmla="*/ 6 w 51"/>
                <a:gd name="T3" fmla="*/ 8 h 264"/>
                <a:gd name="T4" fmla="*/ 25 w 51"/>
                <a:gd name="T5" fmla="*/ 0 h 264"/>
                <a:gd name="T6" fmla="*/ 44 w 51"/>
                <a:gd name="T7" fmla="*/ 8 h 264"/>
                <a:gd name="T8" fmla="*/ 51 w 51"/>
                <a:gd name="T9" fmla="*/ 27 h 264"/>
                <a:gd name="T10" fmla="*/ 44 w 51"/>
                <a:gd name="T11" fmla="*/ 45 h 264"/>
                <a:gd name="T12" fmla="*/ 25 w 51"/>
                <a:gd name="T13" fmla="*/ 52 h 264"/>
                <a:gd name="T14" fmla="*/ 6 w 51"/>
                <a:gd name="T15" fmla="*/ 45 h 264"/>
                <a:gd name="T16" fmla="*/ 0 w 51"/>
                <a:gd name="T17" fmla="*/ 27 h 264"/>
                <a:gd name="T18" fmla="*/ 44 w 51"/>
                <a:gd name="T19" fmla="*/ 80 h 264"/>
                <a:gd name="T20" fmla="*/ 44 w 51"/>
                <a:gd name="T21" fmla="*/ 264 h 264"/>
                <a:gd name="T22" fmla="*/ 4 w 51"/>
                <a:gd name="T23" fmla="*/ 264 h 264"/>
                <a:gd name="T24" fmla="*/ 4 w 51"/>
                <a:gd name="T25" fmla="*/ 80 h 264"/>
                <a:gd name="T26" fmla="*/ 44 w 51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64">
                  <a:moveTo>
                    <a:pt x="0" y="27"/>
                  </a:moveTo>
                  <a:cubicBezTo>
                    <a:pt x="0" y="19"/>
                    <a:pt x="2" y="13"/>
                    <a:pt x="6" y="8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4" y="0"/>
                    <a:pt x="40" y="3"/>
                    <a:pt x="44" y="8"/>
                  </a:cubicBezTo>
                  <a:cubicBezTo>
                    <a:pt x="49" y="13"/>
                    <a:pt x="51" y="19"/>
                    <a:pt x="51" y="27"/>
                  </a:cubicBezTo>
                  <a:cubicBezTo>
                    <a:pt x="51" y="34"/>
                    <a:pt x="49" y="40"/>
                    <a:pt x="44" y="45"/>
                  </a:cubicBezTo>
                  <a:cubicBezTo>
                    <a:pt x="40" y="50"/>
                    <a:pt x="34" y="52"/>
                    <a:pt x="25" y="52"/>
                  </a:cubicBezTo>
                  <a:cubicBezTo>
                    <a:pt x="17" y="52"/>
                    <a:pt x="11" y="50"/>
                    <a:pt x="6" y="45"/>
                  </a:cubicBezTo>
                  <a:cubicBezTo>
                    <a:pt x="2" y="40"/>
                    <a:pt x="0" y="34"/>
                    <a:pt x="0" y="27"/>
                  </a:cubicBezTo>
                  <a:close/>
                  <a:moveTo>
                    <a:pt x="44" y="80"/>
                  </a:moveTo>
                  <a:cubicBezTo>
                    <a:pt x="44" y="264"/>
                    <a:pt x="44" y="264"/>
                    <a:pt x="4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80"/>
                    <a:pt x="4" y="80"/>
                    <a:pt x="4" y="80"/>
                  </a:cubicBezTo>
                  <a:lnTo>
                    <a:pt x="44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id="{3B51C56C-FE01-430F-91AB-14AA99B2849B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159" y="1421"/>
              <a:ext cx="196" cy="384"/>
            </a:xfrm>
            <a:custGeom>
              <a:avLst/>
              <a:gdLst>
                <a:gd name="T0" fmla="*/ 131 w 131"/>
                <a:gd name="T1" fmla="*/ 217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1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90 h 256"/>
                <a:gd name="T34" fmla="*/ 86 w 131"/>
                <a:gd name="T35" fmla="*/ 215 h 256"/>
                <a:gd name="T36" fmla="*/ 107 w 131"/>
                <a:gd name="T37" fmla="*/ 222 h 256"/>
                <a:gd name="T38" fmla="*/ 119 w 131"/>
                <a:gd name="T39" fmla="*/ 221 h 256"/>
                <a:gd name="T40" fmla="*/ 131 w 131"/>
                <a:gd name="T41" fmla="*/ 2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7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3"/>
                    <a:pt x="116" y="254"/>
                  </a:cubicBezTo>
                  <a:cubicBezTo>
                    <a:pt x="110" y="256"/>
                    <a:pt x="104" y="256"/>
                    <a:pt x="98" y="256"/>
                  </a:cubicBezTo>
                  <a:cubicBezTo>
                    <a:pt x="78" y="256"/>
                    <a:pt x="64" y="251"/>
                    <a:pt x="55" y="241"/>
                  </a:cubicBezTo>
                  <a:cubicBezTo>
                    <a:pt x="46" y="230"/>
                    <a:pt x="42" y="215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9" y="202"/>
                    <a:pt x="82" y="210"/>
                    <a:pt x="86" y="215"/>
                  </a:cubicBezTo>
                  <a:cubicBezTo>
                    <a:pt x="91" y="220"/>
                    <a:pt x="98" y="222"/>
                    <a:pt x="107" y="222"/>
                  </a:cubicBezTo>
                  <a:cubicBezTo>
                    <a:pt x="112" y="222"/>
                    <a:pt x="116" y="222"/>
                    <a:pt x="119" y="221"/>
                  </a:cubicBezTo>
                  <a:cubicBezTo>
                    <a:pt x="123" y="220"/>
                    <a:pt x="127" y="219"/>
                    <a:pt x="131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id="{F5AC597F-DE09-4788-923A-78F167E6D14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387" y="1388"/>
              <a:ext cx="273" cy="417"/>
            </a:xfrm>
            <a:custGeom>
              <a:avLst/>
              <a:gdLst>
                <a:gd name="T0" fmla="*/ 177 w 182"/>
                <a:gd name="T1" fmla="*/ 234 h 278"/>
                <a:gd name="T2" fmla="*/ 146 w 182"/>
                <a:gd name="T3" fmla="*/ 266 h 278"/>
                <a:gd name="T4" fmla="*/ 95 w 182"/>
                <a:gd name="T5" fmla="*/ 278 h 278"/>
                <a:gd name="T6" fmla="*/ 54 w 182"/>
                <a:gd name="T7" fmla="*/ 271 h 278"/>
                <a:gd name="T8" fmla="*/ 24 w 182"/>
                <a:gd name="T9" fmla="*/ 251 h 278"/>
                <a:gd name="T10" fmla="*/ 6 w 182"/>
                <a:gd name="T11" fmla="*/ 221 h 278"/>
                <a:gd name="T12" fmla="*/ 0 w 182"/>
                <a:gd name="T13" fmla="*/ 184 h 278"/>
                <a:gd name="T14" fmla="*/ 6 w 182"/>
                <a:gd name="T15" fmla="*/ 147 h 278"/>
                <a:gd name="T16" fmla="*/ 25 w 182"/>
                <a:gd name="T17" fmla="*/ 116 h 278"/>
                <a:gd name="T18" fmla="*/ 54 w 182"/>
                <a:gd name="T19" fmla="*/ 95 h 278"/>
                <a:gd name="T20" fmla="*/ 94 w 182"/>
                <a:gd name="T21" fmla="*/ 88 h 278"/>
                <a:gd name="T22" fmla="*/ 133 w 182"/>
                <a:gd name="T23" fmla="*/ 95 h 278"/>
                <a:gd name="T24" fmla="*/ 160 w 182"/>
                <a:gd name="T25" fmla="*/ 115 h 278"/>
                <a:gd name="T26" fmla="*/ 176 w 182"/>
                <a:gd name="T27" fmla="*/ 144 h 278"/>
                <a:gd name="T28" fmla="*/ 182 w 182"/>
                <a:gd name="T29" fmla="*/ 180 h 278"/>
                <a:gd name="T30" fmla="*/ 182 w 182"/>
                <a:gd name="T31" fmla="*/ 194 h 278"/>
                <a:gd name="T32" fmla="*/ 38 w 182"/>
                <a:gd name="T33" fmla="*/ 194 h 278"/>
                <a:gd name="T34" fmla="*/ 55 w 182"/>
                <a:gd name="T35" fmla="*/ 231 h 278"/>
                <a:gd name="T36" fmla="*/ 95 w 182"/>
                <a:gd name="T37" fmla="*/ 245 h 278"/>
                <a:gd name="T38" fmla="*/ 124 w 182"/>
                <a:gd name="T39" fmla="*/ 237 h 278"/>
                <a:gd name="T40" fmla="*/ 144 w 182"/>
                <a:gd name="T41" fmla="*/ 216 h 278"/>
                <a:gd name="T42" fmla="*/ 177 w 182"/>
                <a:gd name="T43" fmla="*/ 234 h 278"/>
                <a:gd name="T44" fmla="*/ 94 w 182"/>
                <a:gd name="T45" fmla="*/ 120 h 278"/>
                <a:gd name="T46" fmla="*/ 56 w 182"/>
                <a:gd name="T47" fmla="*/ 133 h 278"/>
                <a:gd name="T48" fmla="*/ 39 w 182"/>
                <a:gd name="T49" fmla="*/ 169 h 278"/>
                <a:gd name="T50" fmla="*/ 143 w 182"/>
                <a:gd name="T51" fmla="*/ 169 h 278"/>
                <a:gd name="T52" fmla="*/ 130 w 182"/>
                <a:gd name="T53" fmla="*/ 134 h 278"/>
                <a:gd name="T54" fmla="*/ 94 w 182"/>
                <a:gd name="T55" fmla="*/ 120 h 278"/>
                <a:gd name="T56" fmla="*/ 88 w 182"/>
                <a:gd name="T57" fmla="*/ 74 h 278"/>
                <a:gd name="T58" fmla="*/ 73 w 182"/>
                <a:gd name="T59" fmla="*/ 59 h 278"/>
                <a:gd name="T60" fmla="*/ 127 w 182"/>
                <a:gd name="T61" fmla="*/ 0 h 278"/>
                <a:gd name="T62" fmla="*/ 147 w 182"/>
                <a:gd name="T63" fmla="*/ 18 h 278"/>
                <a:gd name="T64" fmla="*/ 88 w 182"/>
                <a:gd name="T65" fmla="*/ 7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78">
                  <a:moveTo>
                    <a:pt x="177" y="234"/>
                  </a:moveTo>
                  <a:cubicBezTo>
                    <a:pt x="170" y="247"/>
                    <a:pt x="159" y="257"/>
                    <a:pt x="146" y="266"/>
                  </a:cubicBezTo>
                  <a:cubicBezTo>
                    <a:pt x="132" y="274"/>
                    <a:pt x="116" y="278"/>
                    <a:pt x="95" y="278"/>
                  </a:cubicBezTo>
                  <a:cubicBezTo>
                    <a:pt x="79" y="278"/>
                    <a:pt x="66" y="276"/>
                    <a:pt x="54" y="271"/>
                  </a:cubicBezTo>
                  <a:cubicBezTo>
                    <a:pt x="42" y="266"/>
                    <a:pt x="32" y="260"/>
                    <a:pt x="24" y="251"/>
                  </a:cubicBezTo>
                  <a:cubicBezTo>
                    <a:pt x="16" y="243"/>
                    <a:pt x="10" y="233"/>
                    <a:pt x="6" y="221"/>
                  </a:cubicBezTo>
                  <a:cubicBezTo>
                    <a:pt x="2" y="210"/>
                    <a:pt x="0" y="197"/>
                    <a:pt x="0" y="184"/>
                  </a:cubicBezTo>
                  <a:cubicBezTo>
                    <a:pt x="0" y="171"/>
                    <a:pt x="2" y="159"/>
                    <a:pt x="6" y="147"/>
                  </a:cubicBezTo>
                  <a:cubicBezTo>
                    <a:pt x="11" y="135"/>
                    <a:pt x="17" y="125"/>
                    <a:pt x="25" y="116"/>
                  </a:cubicBezTo>
                  <a:cubicBezTo>
                    <a:pt x="33" y="107"/>
                    <a:pt x="43" y="100"/>
                    <a:pt x="54" y="95"/>
                  </a:cubicBezTo>
                  <a:cubicBezTo>
                    <a:pt x="66" y="90"/>
                    <a:pt x="79" y="88"/>
                    <a:pt x="94" y="88"/>
                  </a:cubicBezTo>
                  <a:cubicBezTo>
                    <a:pt x="109" y="88"/>
                    <a:pt x="122" y="90"/>
                    <a:pt x="133" y="95"/>
                  </a:cubicBezTo>
                  <a:cubicBezTo>
                    <a:pt x="144" y="100"/>
                    <a:pt x="153" y="107"/>
                    <a:pt x="160" y="115"/>
                  </a:cubicBezTo>
                  <a:cubicBezTo>
                    <a:pt x="167" y="123"/>
                    <a:pt x="173" y="133"/>
                    <a:pt x="176" y="144"/>
                  </a:cubicBezTo>
                  <a:cubicBezTo>
                    <a:pt x="180" y="156"/>
                    <a:pt x="182" y="168"/>
                    <a:pt x="182" y="180"/>
                  </a:cubicBezTo>
                  <a:cubicBezTo>
                    <a:pt x="182" y="194"/>
                    <a:pt x="182" y="194"/>
                    <a:pt x="182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40" y="210"/>
                    <a:pt x="45" y="222"/>
                    <a:pt x="55" y="231"/>
                  </a:cubicBezTo>
                  <a:cubicBezTo>
                    <a:pt x="64" y="240"/>
                    <a:pt x="77" y="245"/>
                    <a:pt x="95" y="245"/>
                  </a:cubicBezTo>
                  <a:cubicBezTo>
                    <a:pt x="107" y="245"/>
                    <a:pt x="117" y="243"/>
                    <a:pt x="124" y="237"/>
                  </a:cubicBezTo>
                  <a:cubicBezTo>
                    <a:pt x="132" y="232"/>
                    <a:pt x="139" y="225"/>
                    <a:pt x="144" y="216"/>
                  </a:cubicBezTo>
                  <a:lnTo>
                    <a:pt x="177" y="234"/>
                  </a:lnTo>
                  <a:close/>
                  <a:moveTo>
                    <a:pt x="94" y="120"/>
                  </a:moveTo>
                  <a:cubicBezTo>
                    <a:pt x="78" y="120"/>
                    <a:pt x="66" y="125"/>
                    <a:pt x="56" y="133"/>
                  </a:cubicBezTo>
                  <a:cubicBezTo>
                    <a:pt x="47" y="142"/>
                    <a:pt x="41" y="154"/>
                    <a:pt x="39" y="169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2" y="155"/>
                    <a:pt x="138" y="143"/>
                    <a:pt x="130" y="134"/>
                  </a:cubicBezTo>
                  <a:cubicBezTo>
                    <a:pt x="122" y="125"/>
                    <a:pt x="110" y="120"/>
                    <a:pt x="94" y="120"/>
                  </a:cubicBezTo>
                  <a:close/>
                  <a:moveTo>
                    <a:pt x="88" y="74"/>
                  </a:moveTo>
                  <a:cubicBezTo>
                    <a:pt x="73" y="59"/>
                    <a:pt x="73" y="59"/>
                    <a:pt x="73" y="5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47" y="18"/>
                    <a:pt x="147" y="18"/>
                    <a:pt x="147" y="18"/>
                  </a:cubicBezTo>
                  <a:lnTo>
                    <a:pt x="8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3" name="Freeform 22">
              <a:extLst>
                <a:ext uri="{FF2B5EF4-FFF2-40B4-BE49-F238E27FC236}">
                  <a16:creationId xmlns:a16="http://schemas.microsoft.com/office/drawing/2014/main" id="{0EC0706E-6A63-4D3D-A490-FE902D1E352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367" y="939"/>
              <a:ext cx="473" cy="360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34" name="Rectangle 23">
              <a:extLst>
                <a:ext uri="{FF2B5EF4-FFF2-40B4-BE49-F238E27FC236}">
                  <a16:creationId xmlns:a16="http://schemas.microsoft.com/office/drawing/2014/main" id="{4BF64679-BE2E-4141-BFAB-EE3951E793B3}"/>
                </a:ext>
              </a:extLst>
            </p:cNvPr>
            <p:cNvSpPr>
              <a:spLocks noChangeArrowheads="1"/>
            </p:cNvSpPr>
            <p:nvPr userDrawn="1"/>
          </p:nvSpPr>
          <p:spPr bwMode="black">
            <a:xfrm>
              <a:off x="2131" y="939"/>
              <a:ext cx="173" cy="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2828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54980" y="2655881"/>
            <a:ext cx="10174505" cy="2387961"/>
          </a:xfrm>
        </p:spPr>
        <p:txBody>
          <a:bodyPr/>
          <a:lstStyle>
            <a:lvl1pPr marL="0" indent="0">
              <a:buNone/>
              <a:defRPr sz="8621" baseline="0"/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7" name="Connecteur droit 6"/>
          <p:cNvCxnSpPr/>
          <p:nvPr userDrawn="1"/>
        </p:nvCxnSpPr>
        <p:spPr>
          <a:xfrm flipV="1">
            <a:off x="523822" y="2655883"/>
            <a:ext cx="0" cy="2086834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43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ge de contenu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7369" y="2299918"/>
            <a:ext cx="5678310" cy="1243674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07370" y="7348327"/>
            <a:ext cx="4320540" cy="2487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FDC31AFD-FC6C-426E-B542-9C95AAAB23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7755" y="2280909"/>
            <a:ext cx="5984534" cy="348237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0765" y="617300"/>
            <a:ext cx="11128117" cy="621859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cxnSp>
        <p:nvCxnSpPr>
          <p:cNvPr id="10" name="Connecteur droit 9"/>
          <p:cNvCxnSpPr/>
          <p:nvPr userDrawn="1"/>
        </p:nvCxnSpPr>
        <p:spPr>
          <a:xfrm flipV="1">
            <a:off x="398372" y="306547"/>
            <a:ext cx="0" cy="1246241"/>
          </a:xfrm>
          <a:prstGeom prst="line">
            <a:avLst/>
          </a:prstGeom>
          <a:ln w="254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851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4" userDrawn="1">
          <p15:clr>
            <a:srgbClr val="FBAE40"/>
          </p15:clr>
        </p15:guide>
        <p15:guide id="2" orient="horz" pos="548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6891" y="468984"/>
            <a:ext cx="11128116" cy="62197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889" y="2752219"/>
            <a:ext cx="11998789" cy="1211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 err="1"/>
              <a:t>Fdsd</a:t>
            </a:r>
            <a:endParaRPr lang="fr-FR" dirty="0"/>
          </a:p>
          <a:p>
            <a:pPr lvl="2"/>
            <a:r>
              <a:rPr lang="fr-FR" dirty="0" err="1"/>
              <a:t>Gfgdfgdfg</a:t>
            </a:r>
            <a:endParaRPr lang="fr-FR" dirty="0"/>
          </a:p>
          <a:p>
            <a:pPr lvl="3"/>
            <a:r>
              <a:rPr lang="fr-FR" dirty="0" err="1"/>
              <a:t>Gfgfdgfdgdfgdf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07542" y="8560395"/>
            <a:ext cx="1878139" cy="3869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2514">
                <a:solidFill>
                  <a:schemeClr val="tx1"/>
                </a:solidFill>
              </a:defRPr>
            </a:lvl1pPr>
          </a:lstStyle>
          <a:p>
            <a:fld id="{935F9AA5-BE22-4C36-8B95-5AA10E261444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F69C25D3-2146-465B-97F3-82281DE0DA6B}"/>
              </a:ext>
            </a:extLst>
          </p:cNvPr>
          <p:cNvCxnSpPr/>
          <p:nvPr/>
        </p:nvCxnSpPr>
        <p:spPr>
          <a:xfrm>
            <a:off x="391330" y="8458098"/>
            <a:ext cx="1199434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">
            <a:extLst>
              <a:ext uri="{FF2B5EF4-FFF2-40B4-BE49-F238E27FC236}">
                <a16:creationId xmlns:a16="http://schemas.microsoft.com/office/drawing/2014/main" id="{13EE71D6-BC34-4FFD-8E23-07064EECDB00}"/>
              </a:ext>
            </a:extLst>
          </p:cNvPr>
          <p:cNvGrpSpPr>
            <a:grpSpLocks noChangeAspect="1"/>
          </p:cNvGrpSpPr>
          <p:nvPr/>
        </p:nvGrpSpPr>
        <p:grpSpPr bwMode="black">
          <a:xfrm>
            <a:off x="386890" y="8693064"/>
            <a:ext cx="2069923" cy="531412"/>
            <a:chOff x="2131" y="919"/>
            <a:chExt cx="3529" cy="906"/>
          </a:xfrm>
          <a:solidFill>
            <a:schemeClr val="tx1"/>
          </a:solidFill>
        </p:grpSpPr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A7267A85-055F-42AD-874E-345DEC449D1C}"/>
                </a:ext>
              </a:extLst>
            </p:cNvPr>
            <p:cNvSpPr>
              <a:spLocks/>
            </p:cNvSpPr>
            <p:nvPr/>
          </p:nvSpPr>
          <p:spPr bwMode="black">
            <a:xfrm>
              <a:off x="2131" y="1440"/>
              <a:ext cx="709" cy="385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940E27F6-91B7-4B0D-836A-0EFFC395E535}"/>
                </a:ext>
              </a:extLst>
            </p:cNvPr>
            <p:cNvSpPr>
              <a:spLocks/>
            </p:cNvSpPr>
            <p:nvPr/>
          </p:nvSpPr>
          <p:spPr bwMode="black">
            <a:xfrm>
              <a:off x="3107" y="939"/>
              <a:ext cx="300" cy="359"/>
            </a:xfrm>
            <a:custGeom>
              <a:avLst/>
              <a:gdLst>
                <a:gd name="T0" fmla="*/ 59 w 300"/>
                <a:gd name="T1" fmla="*/ 91 h 359"/>
                <a:gd name="T2" fmla="*/ 59 w 300"/>
                <a:gd name="T3" fmla="*/ 359 h 359"/>
                <a:gd name="T4" fmla="*/ 0 w 300"/>
                <a:gd name="T5" fmla="*/ 359 h 359"/>
                <a:gd name="T6" fmla="*/ 0 w 300"/>
                <a:gd name="T7" fmla="*/ 0 h 359"/>
                <a:gd name="T8" fmla="*/ 72 w 300"/>
                <a:gd name="T9" fmla="*/ 0 h 359"/>
                <a:gd name="T10" fmla="*/ 228 w 300"/>
                <a:gd name="T11" fmla="*/ 262 h 359"/>
                <a:gd name="T12" fmla="*/ 243 w 300"/>
                <a:gd name="T13" fmla="*/ 296 h 359"/>
                <a:gd name="T14" fmla="*/ 242 w 300"/>
                <a:gd name="T15" fmla="*/ 259 h 359"/>
                <a:gd name="T16" fmla="*/ 242 w 300"/>
                <a:gd name="T17" fmla="*/ 0 h 359"/>
                <a:gd name="T18" fmla="*/ 300 w 300"/>
                <a:gd name="T19" fmla="*/ 0 h 359"/>
                <a:gd name="T20" fmla="*/ 300 w 300"/>
                <a:gd name="T21" fmla="*/ 359 h 359"/>
                <a:gd name="T22" fmla="*/ 233 w 300"/>
                <a:gd name="T23" fmla="*/ 359 h 359"/>
                <a:gd name="T24" fmla="*/ 71 w 300"/>
                <a:gd name="T25" fmla="*/ 87 h 359"/>
                <a:gd name="T26" fmla="*/ 56 w 300"/>
                <a:gd name="T27" fmla="*/ 57 h 359"/>
                <a:gd name="T28" fmla="*/ 59 w 300"/>
                <a:gd name="T29" fmla="*/ 9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59">
                  <a:moveTo>
                    <a:pt x="59" y="91"/>
                  </a:moveTo>
                  <a:lnTo>
                    <a:pt x="59" y="359"/>
                  </a:lnTo>
                  <a:lnTo>
                    <a:pt x="0" y="35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228" y="262"/>
                  </a:lnTo>
                  <a:lnTo>
                    <a:pt x="243" y="296"/>
                  </a:lnTo>
                  <a:lnTo>
                    <a:pt x="242" y="259"/>
                  </a:lnTo>
                  <a:lnTo>
                    <a:pt x="242" y="0"/>
                  </a:lnTo>
                  <a:lnTo>
                    <a:pt x="300" y="0"/>
                  </a:lnTo>
                  <a:lnTo>
                    <a:pt x="300" y="359"/>
                  </a:lnTo>
                  <a:lnTo>
                    <a:pt x="233" y="359"/>
                  </a:lnTo>
                  <a:lnTo>
                    <a:pt x="71" y="87"/>
                  </a:lnTo>
                  <a:lnTo>
                    <a:pt x="56" y="57"/>
                  </a:lnTo>
                  <a:lnTo>
                    <a:pt x="5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3" name="Freeform 7">
              <a:extLst>
                <a:ext uri="{FF2B5EF4-FFF2-40B4-BE49-F238E27FC236}">
                  <a16:creationId xmlns:a16="http://schemas.microsoft.com/office/drawing/2014/main" id="{95E68FCB-5742-4BA5-A35D-456518EDD019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466" y="1017"/>
              <a:ext cx="297" cy="287"/>
            </a:xfrm>
            <a:custGeom>
              <a:avLst/>
              <a:gdLst>
                <a:gd name="T0" fmla="*/ 57 w 198"/>
                <a:gd name="T1" fmla="*/ 191 h 191"/>
                <a:gd name="T2" fmla="*/ 15 w 198"/>
                <a:gd name="T3" fmla="*/ 178 h 191"/>
                <a:gd name="T4" fmla="*/ 0 w 198"/>
                <a:gd name="T5" fmla="*/ 145 h 191"/>
                <a:gd name="T6" fmla="*/ 6 w 198"/>
                <a:gd name="T7" fmla="*/ 119 h 191"/>
                <a:gd name="T8" fmla="*/ 23 w 198"/>
                <a:gd name="T9" fmla="*/ 103 h 191"/>
                <a:gd name="T10" fmla="*/ 47 w 198"/>
                <a:gd name="T11" fmla="*/ 93 h 191"/>
                <a:gd name="T12" fmla="*/ 84 w 198"/>
                <a:gd name="T13" fmla="*/ 83 h 191"/>
                <a:gd name="T14" fmla="*/ 119 w 198"/>
                <a:gd name="T15" fmla="*/ 73 h 191"/>
                <a:gd name="T16" fmla="*/ 128 w 198"/>
                <a:gd name="T17" fmla="*/ 57 h 191"/>
                <a:gd name="T18" fmla="*/ 120 w 198"/>
                <a:gd name="T19" fmla="*/ 39 h 191"/>
                <a:gd name="T20" fmla="*/ 91 w 198"/>
                <a:gd name="T21" fmla="*/ 32 h 191"/>
                <a:gd name="T22" fmla="*/ 58 w 198"/>
                <a:gd name="T23" fmla="*/ 42 h 191"/>
                <a:gd name="T24" fmla="*/ 40 w 198"/>
                <a:gd name="T25" fmla="*/ 69 h 191"/>
                <a:gd name="T26" fmla="*/ 4 w 198"/>
                <a:gd name="T27" fmla="*/ 58 h 191"/>
                <a:gd name="T28" fmla="*/ 39 w 198"/>
                <a:gd name="T29" fmla="*/ 15 h 191"/>
                <a:gd name="T30" fmla="*/ 92 w 198"/>
                <a:gd name="T31" fmla="*/ 0 h 191"/>
                <a:gd name="T32" fmla="*/ 146 w 198"/>
                <a:gd name="T33" fmla="*/ 17 h 191"/>
                <a:gd name="T34" fmla="*/ 166 w 198"/>
                <a:gd name="T35" fmla="*/ 66 h 191"/>
                <a:gd name="T36" fmla="*/ 166 w 198"/>
                <a:gd name="T37" fmla="*/ 135 h 191"/>
                <a:gd name="T38" fmla="*/ 171 w 198"/>
                <a:gd name="T39" fmla="*/ 155 h 191"/>
                <a:gd name="T40" fmla="*/ 185 w 198"/>
                <a:gd name="T41" fmla="*/ 160 h 191"/>
                <a:gd name="T42" fmla="*/ 192 w 198"/>
                <a:gd name="T43" fmla="*/ 159 h 191"/>
                <a:gd name="T44" fmla="*/ 198 w 198"/>
                <a:gd name="T45" fmla="*/ 157 h 191"/>
                <a:gd name="T46" fmla="*/ 198 w 198"/>
                <a:gd name="T47" fmla="*/ 184 h 191"/>
                <a:gd name="T48" fmla="*/ 186 w 198"/>
                <a:gd name="T49" fmla="*/ 188 h 191"/>
                <a:gd name="T50" fmla="*/ 170 w 198"/>
                <a:gd name="T51" fmla="*/ 190 h 191"/>
                <a:gd name="T52" fmla="*/ 139 w 198"/>
                <a:gd name="T53" fmla="*/ 179 h 191"/>
                <a:gd name="T54" fmla="*/ 129 w 198"/>
                <a:gd name="T55" fmla="*/ 143 h 191"/>
                <a:gd name="T56" fmla="*/ 101 w 198"/>
                <a:gd name="T57" fmla="*/ 178 h 191"/>
                <a:gd name="T58" fmla="*/ 57 w 198"/>
                <a:gd name="T59" fmla="*/ 191 h 191"/>
                <a:gd name="T60" fmla="*/ 72 w 198"/>
                <a:gd name="T61" fmla="*/ 161 h 191"/>
                <a:gd name="T62" fmla="*/ 95 w 198"/>
                <a:gd name="T63" fmla="*/ 156 h 191"/>
                <a:gd name="T64" fmla="*/ 113 w 198"/>
                <a:gd name="T65" fmla="*/ 143 h 191"/>
                <a:gd name="T66" fmla="*/ 125 w 198"/>
                <a:gd name="T67" fmla="*/ 124 h 191"/>
                <a:gd name="T68" fmla="*/ 130 w 198"/>
                <a:gd name="T69" fmla="*/ 101 h 191"/>
                <a:gd name="T70" fmla="*/ 130 w 198"/>
                <a:gd name="T71" fmla="*/ 88 h 191"/>
                <a:gd name="T72" fmla="*/ 116 w 198"/>
                <a:gd name="T73" fmla="*/ 98 h 191"/>
                <a:gd name="T74" fmla="*/ 88 w 198"/>
                <a:gd name="T75" fmla="*/ 105 h 191"/>
                <a:gd name="T76" fmla="*/ 52 w 198"/>
                <a:gd name="T77" fmla="*/ 117 h 191"/>
                <a:gd name="T78" fmla="*/ 40 w 198"/>
                <a:gd name="T79" fmla="*/ 138 h 191"/>
                <a:gd name="T80" fmla="*/ 48 w 198"/>
                <a:gd name="T81" fmla="*/ 155 h 191"/>
                <a:gd name="T82" fmla="*/ 72 w 198"/>
                <a:gd name="T83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1">
                  <a:moveTo>
                    <a:pt x="57" y="191"/>
                  </a:moveTo>
                  <a:cubicBezTo>
                    <a:pt x="39" y="191"/>
                    <a:pt x="25" y="187"/>
                    <a:pt x="15" y="178"/>
                  </a:cubicBezTo>
                  <a:cubicBezTo>
                    <a:pt x="5" y="170"/>
                    <a:pt x="0" y="159"/>
                    <a:pt x="0" y="145"/>
                  </a:cubicBezTo>
                  <a:cubicBezTo>
                    <a:pt x="0" y="134"/>
                    <a:pt x="2" y="126"/>
                    <a:pt x="6" y="119"/>
                  </a:cubicBezTo>
                  <a:cubicBezTo>
                    <a:pt x="10" y="113"/>
                    <a:pt x="16" y="107"/>
                    <a:pt x="23" y="103"/>
                  </a:cubicBezTo>
                  <a:cubicBezTo>
                    <a:pt x="29" y="99"/>
                    <a:pt x="37" y="95"/>
                    <a:pt x="47" y="93"/>
                  </a:cubicBezTo>
                  <a:cubicBezTo>
                    <a:pt x="56" y="90"/>
                    <a:pt x="69" y="87"/>
                    <a:pt x="84" y="83"/>
                  </a:cubicBezTo>
                  <a:cubicBezTo>
                    <a:pt x="101" y="80"/>
                    <a:pt x="112" y="76"/>
                    <a:pt x="119" y="73"/>
                  </a:cubicBezTo>
                  <a:cubicBezTo>
                    <a:pt x="125" y="69"/>
                    <a:pt x="128" y="64"/>
                    <a:pt x="128" y="57"/>
                  </a:cubicBezTo>
                  <a:cubicBezTo>
                    <a:pt x="128" y="50"/>
                    <a:pt x="126" y="45"/>
                    <a:pt x="120" y="39"/>
                  </a:cubicBezTo>
                  <a:cubicBezTo>
                    <a:pt x="114" y="34"/>
                    <a:pt x="105" y="32"/>
                    <a:pt x="91" y="32"/>
                  </a:cubicBezTo>
                  <a:cubicBezTo>
                    <a:pt x="77" y="32"/>
                    <a:pt x="67" y="35"/>
                    <a:pt x="58" y="42"/>
                  </a:cubicBezTo>
                  <a:cubicBezTo>
                    <a:pt x="50" y="48"/>
                    <a:pt x="44" y="57"/>
                    <a:pt x="40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39"/>
                    <a:pt x="23" y="24"/>
                    <a:pt x="39" y="15"/>
                  </a:cubicBezTo>
                  <a:cubicBezTo>
                    <a:pt x="54" y="5"/>
                    <a:pt x="72" y="0"/>
                    <a:pt x="92" y="0"/>
                  </a:cubicBezTo>
                  <a:cubicBezTo>
                    <a:pt x="115" y="0"/>
                    <a:pt x="133" y="6"/>
                    <a:pt x="146" y="17"/>
                  </a:cubicBezTo>
                  <a:cubicBezTo>
                    <a:pt x="160" y="28"/>
                    <a:pt x="166" y="44"/>
                    <a:pt x="166" y="6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45"/>
                    <a:pt x="168" y="151"/>
                    <a:pt x="171" y="155"/>
                  </a:cubicBezTo>
                  <a:cubicBezTo>
                    <a:pt x="174" y="158"/>
                    <a:pt x="179" y="160"/>
                    <a:pt x="185" y="160"/>
                  </a:cubicBezTo>
                  <a:cubicBezTo>
                    <a:pt x="187" y="160"/>
                    <a:pt x="190" y="159"/>
                    <a:pt x="192" y="159"/>
                  </a:cubicBezTo>
                  <a:cubicBezTo>
                    <a:pt x="194" y="159"/>
                    <a:pt x="196" y="158"/>
                    <a:pt x="198" y="15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5" y="185"/>
                    <a:pt x="191" y="187"/>
                    <a:pt x="186" y="188"/>
                  </a:cubicBezTo>
                  <a:cubicBezTo>
                    <a:pt x="181" y="190"/>
                    <a:pt x="176" y="190"/>
                    <a:pt x="170" y="190"/>
                  </a:cubicBezTo>
                  <a:cubicBezTo>
                    <a:pt x="156" y="190"/>
                    <a:pt x="145" y="187"/>
                    <a:pt x="139" y="179"/>
                  </a:cubicBezTo>
                  <a:cubicBezTo>
                    <a:pt x="132" y="172"/>
                    <a:pt x="129" y="160"/>
                    <a:pt x="129" y="143"/>
                  </a:cubicBezTo>
                  <a:cubicBezTo>
                    <a:pt x="123" y="158"/>
                    <a:pt x="114" y="170"/>
                    <a:pt x="101" y="178"/>
                  </a:cubicBezTo>
                  <a:cubicBezTo>
                    <a:pt x="88" y="187"/>
                    <a:pt x="74" y="191"/>
                    <a:pt x="57" y="191"/>
                  </a:cubicBezTo>
                  <a:close/>
                  <a:moveTo>
                    <a:pt x="72" y="161"/>
                  </a:moveTo>
                  <a:cubicBezTo>
                    <a:pt x="80" y="161"/>
                    <a:pt x="88" y="159"/>
                    <a:pt x="95" y="156"/>
                  </a:cubicBezTo>
                  <a:cubicBezTo>
                    <a:pt x="102" y="153"/>
                    <a:pt x="108" y="148"/>
                    <a:pt x="113" y="143"/>
                  </a:cubicBezTo>
                  <a:cubicBezTo>
                    <a:pt x="118" y="137"/>
                    <a:pt x="122" y="131"/>
                    <a:pt x="125" y="124"/>
                  </a:cubicBezTo>
                  <a:cubicBezTo>
                    <a:pt x="128" y="116"/>
                    <a:pt x="130" y="109"/>
                    <a:pt x="130" y="101"/>
                  </a:cubicBezTo>
                  <a:cubicBezTo>
                    <a:pt x="130" y="88"/>
                    <a:pt x="130" y="88"/>
                    <a:pt x="130" y="88"/>
                  </a:cubicBezTo>
                  <a:cubicBezTo>
                    <a:pt x="127" y="92"/>
                    <a:pt x="122" y="95"/>
                    <a:pt x="116" y="98"/>
                  </a:cubicBezTo>
                  <a:cubicBezTo>
                    <a:pt x="109" y="100"/>
                    <a:pt x="100" y="103"/>
                    <a:pt x="88" y="105"/>
                  </a:cubicBezTo>
                  <a:cubicBezTo>
                    <a:pt x="72" y="109"/>
                    <a:pt x="60" y="113"/>
                    <a:pt x="52" y="117"/>
                  </a:cubicBezTo>
                  <a:cubicBezTo>
                    <a:pt x="44" y="122"/>
                    <a:pt x="40" y="129"/>
                    <a:pt x="40" y="138"/>
                  </a:cubicBezTo>
                  <a:cubicBezTo>
                    <a:pt x="40" y="145"/>
                    <a:pt x="42" y="151"/>
                    <a:pt x="48" y="155"/>
                  </a:cubicBezTo>
                  <a:cubicBezTo>
                    <a:pt x="54" y="159"/>
                    <a:pt x="62" y="161"/>
                    <a:pt x="7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B00C1372-9027-44F3-9EF6-C0ADBBE1BAFE}"/>
                </a:ext>
              </a:extLst>
            </p:cNvPr>
            <p:cNvSpPr>
              <a:spLocks/>
            </p:cNvSpPr>
            <p:nvPr/>
          </p:nvSpPr>
          <p:spPr bwMode="black">
            <a:xfrm>
              <a:off x="3805" y="1017"/>
              <a:ext cx="259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4 h 187"/>
                <a:gd name="T4" fmla="*/ 40 w 172"/>
                <a:gd name="T5" fmla="*/ 4 h 187"/>
                <a:gd name="T6" fmla="*/ 40 w 172"/>
                <a:gd name="T7" fmla="*/ 47 h 187"/>
                <a:gd name="T8" fmla="*/ 65 w 172"/>
                <a:gd name="T9" fmla="*/ 12 h 187"/>
                <a:gd name="T10" fmla="*/ 105 w 172"/>
                <a:gd name="T11" fmla="*/ 0 h 187"/>
                <a:gd name="T12" fmla="*/ 154 w 172"/>
                <a:gd name="T13" fmla="*/ 21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8 h 187"/>
                <a:gd name="T24" fmla="*/ 88 w 172"/>
                <a:gd name="T25" fmla="*/ 33 h 187"/>
                <a:gd name="T26" fmla="*/ 53 w 172"/>
                <a:gd name="T27" fmla="*/ 50 h 187"/>
                <a:gd name="T28" fmla="*/ 40 w 172"/>
                <a:gd name="T29" fmla="*/ 97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2"/>
                    <a:pt x="54" y="20"/>
                    <a:pt x="65" y="12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4" y="21"/>
                  </a:cubicBezTo>
                  <a:cubicBezTo>
                    <a:pt x="166" y="35"/>
                    <a:pt x="172" y="53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70"/>
                    <a:pt x="129" y="57"/>
                    <a:pt x="122" y="48"/>
                  </a:cubicBezTo>
                  <a:cubicBezTo>
                    <a:pt x="115" y="38"/>
                    <a:pt x="104" y="33"/>
                    <a:pt x="88" y="33"/>
                  </a:cubicBezTo>
                  <a:cubicBezTo>
                    <a:pt x="73" y="33"/>
                    <a:pt x="61" y="39"/>
                    <a:pt x="53" y="50"/>
                  </a:cubicBezTo>
                  <a:cubicBezTo>
                    <a:pt x="44" y="61"/>
                    <a:pt x="40" y="77"/>
                    <a:pt x="40" y="97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C4D86985-2BF3-46BF-9C60-48445E8B4829}"/>
                </a:ext>
              </a:extLst>
            </p:cNvPr>
            <p:cNvSpPr>
              <a:spLocks/>
            </p:cNvSpPr>
            <p:nvPr/>
          </p:nvSpPr>
          <p:spPr bwMode="black">
            <a:xfrm>
              <a:off x="4100" y="919"/>
              <a:ext cx="196" cy="385"/>
            </a:xfrm>
            <a:custGeom>
              <a:avLst/>
              <a:gdLst>
                <a:gd name="T0" fmla="*/ 131 w 131"/>
                <a:gd name="T1" fmla="*/ 216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0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89 h 256"/>
                <a:gd name="T34" fmla="*/ 86 w 131"/>
                <a:gd name="T35" fmla="*/ 214 h 256"/>
                <a:gd name="T36" fmla="*/ 107 w 131"/>
                <a:gd name="T37" fmla="*/ 222 h 256"/>
                <a:gd name="T38" fmla="*/ 120 w 131"/>
                <a:gd name="T39" fmla="*/ 220 h 256"/>
                <a:gd name="T40" fmla="*/ 131 w 131"/>
                <a:gd name="T41" fmla="*/ 21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6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2"/>
                    <a:pt x="116" y="254"/>
                  </a:cubicBezTo>
                  <a:cubicBezTo>
                    <a:pt x="111" y="255"/>
                    <a:pt x="105" y="256"/>
                    <a:pt x="98" y="256"/>
                  </a:cubicBezTo>
                  <a:cubicBezTo>
                    <a:pt x="78" y="256"/>
                    <a:pt x="64" y="251"/>
                    <a:pt x="55" y="240"/>
                  </a:cubicBezTo>
                  <a:cubicBezTo>
                    <a:pt x="46" y="230"/>
                    <a:pt x="42" y="214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201"/>
                    <a:pt x="82" y="210"/>
                    <a:pt x="86" y="214"/>
                  </a:cubicBezTo>
                  <a:cubicBezTo>
                    <a:pt x="91" y="219"/>
                    <a:pt x="98" y="222"/>
                    <a:pt x="107" y="222"/>
                  </a:cubicBezTo>
                  <a:cubicBezTo>
                    <a:pt x="112" y="222"/>
                    <a:pt x="116" y="221"/>
                    <a:pt x="120" y="220"/>
                  </a:cubicBezTo>
                  <a:cubicBezTo>
                    <a:pt x="123" y="219"/>
                    <a:pt x="127" y="218"/>
                    <a:pt x="13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F2BA9255-A909-4D23-982A-382E1276D294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328" y="1017"/>
              <a:ext cx="273" cy="287"/>
            </a:xfrm>
            <a:custGeom>
              <a:avLst/>
              <a:gdLst>
                <a:gd name="T0" fmla="*/ 177 w 182"/>
                <a:gd name="T1" fmla="*/ 147 h 191"/>
                <a:gd name="T2" fmla="*/ 146 w 182"/>
                <a:gd name="T3" fmla="*/ 178 h 191"/>
                <a:gd name="T4" fmla="*/ 95 w 182"/>
                <a:gd name="T5" fmla="*/ 191 h 191"/>
                <a:gd name="T6" fmla="*/ 54 w 182"/>
                <a:gd name="T7" fmla="*/ 184 h 191"/>
                <a:gd name="T8" fmla="*/ 24 w 182"/>
                <a:gd name="T9" fmla="*/ 164 h 191"/>
                <a:gd name="T10" fmla="*/ 6 w 182"/>
                <a:gd name="T11" fmla="*/ 134 h 191"/>
                <a:gd name="T12" fmla="*/ 0 w 182"/>
                <a:gd name="T13" fmla="*/ 97 h 191"/>
                <a:gd name="T14" fmla="*/ 6 w 182"/>
                <a:gd name="T15" fmla="*/ 60 h 191"/>
                <a:gd name="T16" fmla="*/ 25 w 182"/>
                <a:gd name="T17" fmla="*/ 29 h 191"/>
                <a:gd name="T18" fmla="*/ 54 w 182"/>
                <a:gd name="T19" fmla="*/ 8 h 191"/>
                <a:gd name="T20" fmla="*/ 94 w 182"/>
                <a:gd name="T21" fmla="*/ 0 h 191"/>
                <a:gd name="T22" fmla="*/ 133 w 182"/>
                <a:gd name="T23" fmla="*/ 8 h 191"/>
                <a:gd name="T24" fmla="*/ 160 w 182"/>
                <a:gd name="T25" fmla="*/ 28 h 191"/>
                <a:gd name="T26" fmla="*/ 176 w 182"/>
                <a:gd name="T27" fmla="*/ 57 h 191"/>
                <a:gd name="T28" fmla="*/ 182 w 182"/>
                <a:gd name="T29" fmla="*/ 93 h 191"/>
                <a:gd name="T30" fmla="*/ 182 w 182"/>
                <a:gd name="T31" fmla="*/ 106 h 191"/>
                <a:gd name="T32" fmla="*/ 39 w 182"/>
                <a:gd name="T33" fmla="*/ 106 h 191"/>
                <a:gd name="T34" fmla="*/ 55 w 182"/>
                <a:gd name="T35" fmla="*/ 144 h 191"/>
                <a:gd name="T36" fmla="*/ 95 w 182"/>
                <a:gd name="T37" fmla="*/ 158 h 191"/>
                <a:gd name="T38" fmla="*/ 125 w 182"/>
                <a:gd name="T39" fmla="*/ 150 h 191"/>
                <a:gd name="T40" fmla="*/ 144 w 182"/>
                <a:gd name="T41" fmla="*/ 128 h 191"/>
                <a:gd name="T42" fmla="*/ 177 w 182"/>
                <a:gd name="T43" fmla="*/ 147 h 191"/>
                <a:gd name="T44" fmla="*/ 94 w 182"/>
                <a:gd name="T45" fmla="*/ 33 h 191"/>
                <a:gd name="T46" fmla="*/ 56 w 182"/>
                <a:gd name="T47" fmla="*/ 46 h 191"/>
                <a:gd name="T48" fmla="*/ 39 w 182"/>
                <a:gd name="T49" fmla="*/ 82 h 191"/>
                <a:gd name="T50" fmla="*/ 143 w 182"/>
                <a:gd name="T51" fmla="*/ 82 h 191"/>
                <a:gd name="T52" fmla="*/ 130 w 182"/>
                <a:gd name="T53" fmla="*/ 47 h 191"/>
                <a:gd name="T54" fmla="*/ 94 w 182"/>
                <a:gd name="T55" fmla="*/ 3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1">
                  <a:moveTo>
                    <a:pt x="177" y="147"/>
                  </a:moveTo>
                  <a:cubicBezTo>
                    <a:pt x="170" y="159"/>
                    <a:pt x="159" y="170"/>
                    <a:pt x="146" y="178"/>
                  </a:cubicBezTo>
                  <a:cubicBezTo>
                    <a:pt x="132" y="187"/>
                    <a:pt x="116" y="191"/>
                    <a:pt x="95" y="191"/>
                  </a:cubicBezTo>
                  <a:cubicBezTo>
                    <a:pt x="80" y="191"/>
                    <a:pt x="66" y="188"/>
                    <a:pt x="54" y="184"/>
                  </a:cubicBezTo>
                  <a:cubicBezTo>
                    <a:pt x="42" y="179"/>
                    <a:pt x="32" y="172"/>
                    <a:pt x="24" y="164"/>
                  </a:cubicBezTo>
                  <a:cubicBezTo>
                    <a:pt x="16" y="156"/>
                    <a:pt x="10" y="146"/>
                    <a:pt x="6" y="134"/>
                  </a:cubicBezTo>
                  <a:cubicBezTo>
                    <a:pt x="2" y="122"/>
                    <a:pt x="0" y="110"/>
                    <a:pt x="0" y="97"/>
                  </a:cubicBezTo>
                  <a:cubicBezTo>
                    <a:pt x="0" y="84"/>
                    <a:pt x="2" y="71"/>
                    <a:pt x="6" y="60"/>
                  </a:cubicBezTo>
                  <a:cubicBezTo>
                    <a:pt x="11" y="48"/>
                    <a:pt x="17" y="37"/>
                    <a:pt x="25" y="29"/>
                  </a:cubicBezTo>
                  <a:cubicBezTo>
                    <a:pt x="33" y="20"/>
                    <a:pt x="43" y="13"/>
                    <a:pt x="54" y="8"/>
                  </a:cubicBezTo>
                  <a:cubicBezTo>
                    <a:pt x="66" y="3"/>
                    <a:pt x="79" y="0"/>
                    <a:pt x="94" y="0"/>
                  </a:cubicBezTo>
                  <a:cubicBezTo>
                    <a:pt x="109" y="0"/>
                    <a:pt x="122" y="3"/>
                    <a:pt x="133" y="8"/>
                  </a:cubicBezTo>
                  <a:cubicBezTo>
                    <a:pt x="144" y="13"/>
                    <a:pt x="153" y="19"/>
                    <a:pt x="160" y="28"/>
                  </a:cubicBezTo>
                  <a:cubicBezTo>
                    <a:pt x="167" y="36"/>
                    <a:pt x="173" y="46"/>
                    <a:pt x="176" y="57"/>
                  </a:cubicBezTo>
                  <a:cubicBezTo>
                    <a:pt x="180" y="68"/>
                    <a:pt x="182" y="80"/>
                    <a:pt x="182" y="9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5"/>
                    <a:pt x="55" y="144"/>
                  </a:cubicBezTo>
                  <a:cubicBezTo>
                    <a:pt x="64" y="153"/>
                    <a:pt x="78" y="158"/>
                    <a:pt x="95" y="158"/>
                  </a:cubicBezTo>
                  <a:cubicBezTo>
                    <a:pt x="107" y="158"/>
                    <a:pt x="117" y="155"/>
                    <a:pt x="125" y="150"/>
                  </a:cubicBezTo>
                  <a:cubicBezTo>
                    <a:pt x="132" y="145"/>
                    <a:pt x="139" y="138"/>
                    <a:pt x="144" y="128"/>
                  </a:cubicBezTo>
                  <a:lnTo>
                    <a:pt x="177" y="147"/>
                  </a:lnTo>
                  <a:close/>
                  <a:moveTo>
                    <a:pt x="94" y="33"/>
                  </a:moveTo>
                  <a:cubicBezTo>
                    <a:pt x="78" y="33"/>
                    <a:pt x="66" y="37"/>
                    <a:pt x="56" y="46"/>
                  </a:cubicBezTo>
                  <a:cubicBezTo>
                    <a:pt x="47" y="55"/>
                    <a:pt x="41" y="66"/>
                    <a:pt x="39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68"/>
                    <a:pt x="138" y="56"/>
                    <a:pt x="130" y="47"/>
                  </a:cubicBezTo>
                  <a:cubicBezTo>
                    <a:pt x="122" y="38"/>
                    <a:pt x="110" y="33"/>
                    <a:pt x="9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7" name="Freeform 11">
              <a:extLst>
                <a:ext uri="{FF2B5EF4-FFF2-40B4-BE49-F238E27FC236}">
                  <a16:creationId xmlns:a16="http://schemas.microsoft.com/office/drawing/2014/main" id="{4B8AFEA6-7A6B-4E86-80D3-972E6D4BCE4A}"/>
                </a:ext>
              </a:extLst>
            </p:cNvPr>
            <p:cNvSpPr>
              <a:spLocks/>
            </p:cNvSpPr>
            <p:nvPr/>
          </p:nvSpPr>
          <p:spPr bwMode="black">
            <a:xfrm>
              <a:off x="4637" y="1017"/>
              <a:ext cx="248" cy="287"/>
            </a:xfrm>
            <a:custGeom>
              <a:avLst/>
              <a:gdLst>
                <a:gd name="T0" fmla="*/ 0 w 165"/>
                <a:gd name="T1" fmla="*/ 155 h 191"/>
                <a:gd name="T2" fmla="*/ 28 w 165"/>
                <a:gd name="T3" fmla="*/ 127 h 191"/>
                <a:gd name="T4" fmla="*/ 54 w 165"/>
                <a:gd name="T5" fmla="*/ 150 h 191"/>
                <a:gd name="T6" fmla="*/ 89 w 165"/>
                <a:gd name="T7" fmla="*/ 158 h 191"/>
                <a:gd name="T8" fmla="*/ 117 w 165"/>
                <a:gd name="T9" fmla="*/ 150 h 191"/>
                <a:gd name="T10" fmla="*/ 126 w 165"/>
                <a:gd name="T11" fmla="*/ 132 h 191"/>
                <a:gd name="T12" fmla="*/ 121 w 165"/>
                <a:gd name="T13" fmla="*/ 121 h 191"/>
                <a:gd name="T14" fmla="*/ 108 w 165"/>
                <a:gd name="T15" fmla="*/ 114 h 191"/>
                <a:gd name="T16" fmla="*/ 88 w 165"/>
                <a:gd name="T17" fmla="*/ 110 h 191"/>
                <a:gd name="T18" fmla="*/ 64 w 165"/>
                <a:gd name="T19" fmla="*/ 106 h 191"/>
                <a:gd name="T20" fmla="*/ 23 w 165"/>
                <a:gd name="T21" fmla="*/ 92 h 191"/>
                <a:gd name="T22" fmla="*/ 6 w 165"/>
                <a:gd name="T23" fmla="*/ 57 h 191"/>
                <a:gd name="T24" fmla="*/ 26 w 165"/>
                <a:gd name="T25" fmla="*/ 16 h 191"/>
                <a:gd name="T26" fmla="*/ 79 w 165"/>
                <a:gd name="T27" fmla="*/ 0 h 191"/>
                <a:gd name="T28" fmla="*/ 128 w 165"/>
                <a:gd name="T29" fmla="*/ 9 h 191"/>
                <a:gd name="T30" fmla="*/ 165 w 165"/>
                <a:gd name="T31" fmla="*/ 37 h 191"/>
                <a:gd name="T32" fmla="*/ 134 w 165"/>
                <a:gd name="T33" fmla="*/ 63 h 191"/>
                <a:gd name="T34" fmla="*/ 110 w 165"/>
                <a:gd name="T35" fmla="*/ 41 h 191"/>
                <a:gd name="T36" fmla="*/ 77 w 165"/>
                <a:gd name="T37" fmla="*/ 33 h 191"/>
                <a:gd name="T38" fmla="*/ 50 w 165"/>
                <a:gd name="T39" fmla="*/ 40 h 191"/>
                <a:gd name="T40" fmla="*/ 41 w 165"/>
                <a:gd name="T41" fmla="*/ 57 h 191"/>
                <a:gd name="T42" fmla="*/ 56 w 165"/>
                <a:gd name="T43" fmla="*/ 74 h 191"/>
                <a:gd name="T44" fmla="*/ 94 w 165"/>
                <a:gd name="T45" fmla="*/ 82 h 191"/>
                <a:gd name="T46" fmla="*/ 119 w 165"/>
                <a:gd name="T47" fmla="*/ 87 h 191"/>
                <a:gd name="T48" fmla="*/ 141 w 165"/>
                <a:gd name="T49" fmla="*/ 95 h 191"/>
                <a:gd name="T50" fmla="*/ 156 w 165"/>
                <a:gd name="T51" fmla="*/ 110 h 191"/>
                <a:gd name="T52" fmla="*/ 162 w 165"/>
                <a:gd name="T53" fmla="*/ 132 h 191"/>
                <a:gd name="T54" fmla="*/ 142 w 165"/>
                <a:gd name="T55" fmla="*/ 175 h 191"/>
                <a:gd name="T56" fmla="*/ 88 w 165"/>
                <a:gd name="T57" fmla="*/ 191 h 191"/>
                <a:gd name="T58" fmla="*/ 35 w 165"/>
                <a:gd name="T59" fmla="*/ 181 h 191"/>
                <a:gd name="T60" fmla="*/ 0 w 165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1">
                  <a:moveTo>
                    <a:pt x="0" y="155"/>
                  </a:moveTo>
                  <a:cubicBezTo>
                    <a:pt x="28" y="127"/>
                    <a:pt x="28" y="127"/>
                    <a:pt x="28" y="127"/>
                  </a:cubicBezTo>
                  <a:cubicBezTo>
                    <a:pt x="36" y="138"/>
                    <a:pt x="44" y="145"/>
                    <a:pt x="54" y="150"/>
                  </a:cubicBezTo>
                  <a:cubicBezTo>
                    <a:pt x="64" y="155"/>
                    <a:pt x="76" y="158"/>
                    <a:pt x="89" y="158"/>
                  </a:cubicBezTo>
                  <a:cubicBezTo>
                    <a:pt x="102" y="158"/>
                    <a:pt x="112" y="155"/>
                    <a:pt x="117" y="150"/>
                  </a:cubicBezTo>
                  <a:cubicBezTo>
                    <a:pt x="123" y="145"/>
                    <a:pt x="126" y="139"/>
                    <a:pt x="126" y="132"/>
                  </a:cubicBezTo>
                  <a:cubicBezTo>
                    <a:pt x="126" y="128"/>
                    <a:pt x="124" y="124"/>
                    <a:pt x="121" y="121"/>
                  </a:cubicBezTo>
                  <a:cubicBezTo>
                    <a:pt x="118" y="118"/>
                    <a:pt x="113" y="116"/>
                    <a:pt x="108" y="114"/>
                  </a:cubicBezTo>
                  <a:cubicBezTo>
                    <a:pt x="102" y="113"/>
                    <a:pt x="95" y="111"/>
                    <a:pt x="88" y="110"/>
                  </a:cubicBezTo>
                  <a:cubicBezTo>
                    <a:pt x="80" y="109"/>
                    <a:pt x="72" y="107"/>
                    <a:pt x="64" y="106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6" y="73"/>
                    <a:pt x="6" y="57"/>
                  </a:cubicBezTo>
                  <a:cubicBezTo>
                    <a:pt x="6" y="41"/>
                    <a:pt x="13" y="27"/>
                    <a:pt x="26" y="16"/>
                  </a:cubicBezTo>
                  <a:cubicBezTo>
                    <a:pt x="39" y="5"/>
                    <a:pt x="56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4"/>
                    <a:pt x="165" y="37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27" y="53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5"/>
                    <a:pt x="50" y="40"/>
                  </a:cubicBezTo>
                  <a:cubicBezTo>
                    <a:pt x="44" y="45"/>
                    <a:pt x="41" y="51"/>
                    <a:pt x="41" y="57"/>
                  </a:cubicBezTo>
                  <a:cubicBezTo>
                    <a:pt x="41" y="66"/>
                    <a:pt x="46" y="71"/>
                    <a:pt x="56" y="74"/>
                  </a:cubicBezTo>
                  <a:cubicBezTo>
                    <a:pt x="66" y="77"/>
                    <a:pt x="78" y="80"/>
                    <a:pt x="94" y="82"/>
                  </a:cubicBezTo>
                  <a:cubicBezTo>
                    <a:pt x="103" y="83"/>
                    <a:pt x="111" y="85"/>
                    <a:pt x="119" y="87"/>
                  </a:cubicBezTo>
                  <a:cubicBezTo>
                    <a:pt x="128" y="89"/>
                    <a:pt x="135" y="92"/>
                    <a:pt x="141" y="95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3"/>
                    <a:pt x="162" y="132"/>
                  </a:cubicBezTo>
                  <a:cubicBezTo>
                    <a:pt x="162" y="149"/>
                    <a:pt x="155" y="163"/>
                    <a:pt x="142" y="175"/>
                  </a:cubicBezTo>
                  <a:cubicBezTo>
                    <a:pt x="129" y="186"/>
                    <a:pt x="111" y="191"/>
                    <a:pt x="88" y="191"/>
                  </a:cubicBezTo>
                  <a:cubicBezTo>
                    <a:pt x="68" y="191"/>
                    <a:pt x="50" y="188"/>
                    <a:pt x="35" y="181"/>
                  </a:cubicBezTo>
                  <a:cubicBezTo>
                    <a:pt x="20" y="175"/>
                    <a:pt x="8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1D48BBB3-889A-4C4C-9BE1-F3B1BB5C8C36}"/>
                </a:ext>
              </a:extLst>
            </p:cNvPr>
            <p:cNvSpPr>
              <a:spLocks/>
            </p:cNvSpPr>
            <p:nvPr/>
          </p:nvSpPr>
          <p:spPr bwMode="black">
            <a:xfrm>
              <a:off x="3104" y="1440"/>
              <a:ext cx="293" cy="365"/>
            </a:xfrm>
            <a:custGeom>
              <a:avLst/>
              <a:gdLst>
                <a:gd name="T0" fmla="*/ 156 w 195"/>
                <a:gd name="T1" fmla="*/ 0 h 243"/>
                <a:gd name="T2" fmla="*/ 195 w 195"/>
                <a:gd name="T3" fmla="*/ 0 h 243"/>
                <a:gd name="T4" fmla="*/ 195 w 195"/>
                <a:gd name="T5" fmla="*/ 140 h 243"/>
                <a:gd name="T6" fmla="*/ 188 w 195"/>
                <a:gd name="T7" fmla="*/ 185 h 243"/>
                <a:gd name="T8" fmla="*/ 168 w 195"/>
                <a:gd name="T9" fmla="*/ 218 h 243"/>
                <a:gd name="T10" fmla="*/ 137 w 195"/>
                <a:gd name="T11" fmla="*/ 237 h 243"/>
                <a:gd name="T12" fmla="*/ 97 w 195"/>
                <a:gd name="T13" fmla="*/ 243 h 243"/>
                <a:gd name="T14" fmla="*/ 25 w 195"/>
                <a:gd name="T15" fmla="*/ 218 h 243"/>
                <a:gd name="T16" fmla="*/ 0 w 195"/>
                <a:gd name="T17" fmla="*/ 140 h 243"/>
                <a:gd name="T18" fmla="*/ 0 w 195"/>
                <a:gd name="T19" fmla="*/ 0 h 243"/>
                <a:gd name="T20" fmla="*/ 40 w 195"/>
                <a:gd name="T21" fmla="*/ 0 h 243"/>
                <a:gd name="T22" fmla="*/ 40 w 195"/>
                <a:gd name="T23" fmla="*/ 137 h 243"/>
                <a:gd name="T24" fmla="*/ 54 w 195"/>
                <a:gd name="T25" fmla="*/ 189 h 243"/>
                <a:gd name="T26" fmla="*/ 97 w 195"/>
                <a:gd name="T27" fmla="*/ 206 h 243"/>
                <a:gd name="T28" fmla="*/ 142 w 195"/>
                <a:gd name="T29" fmla="*/ 189 h 243"/>
                <a:gd name="T30" fmla="*/ 156 w 195"/>
                <a:gd name="T31" fmla="*/ 137 h 243"/>
                <a:gd name="T32" fmla="*/ 156 w 19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243">
                  <a:moveTo>
                    <a:pt x="15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57"/>
                    <a:pt x="193" y="172"/>
                    <a:pt x="188" y="185"/>
                  </a:cubicBezTo>
                  <a:cubicBezTo>
                    <a:pt x="184" y="198"/>
                    <a:pt x="177" y="209"/>
                    <a:pt x="168" y="218"/>
                  </a:cubicBezTo>
                  <a:cubicBezTo>
                    <a:pt x="160" y="226"/>
                    <a:pt x="150" y="232"/>
                    <a:pt x="137" y="237"/>
                  </a:cubicBezTo>
                  <a:cubicBezTo>
                    <a:pt x="125" y="241"/>
                    <a:pt x="112" y="243"/>
                    <a:pt x="97" y="243"/>
                  </a:cubicBezTo>
                  <a:cubicBezTo>
                    <a:pt x="66" y="243"/>
                    <a:pt x="42" y="235"/>
                    <a:pt x="25" y="218"/>
                  </a:cubicBezTo>
                  <a:cubicBezTo>
                    <a:pt x="9" y="201"/>
                    <a:pt x="0" y="175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0" y="160"/>
                    <a:pt x="45" y="177"/>
                    <a:pt x="54" y="189"/>
                  </a:cubicBezTo>
                  <a:cubicBezTo>
                    <a:pt x="63" y="200"/>
                    <a:pt x="78" y="206"/>
                    <a:pt x="97" y="206"/>
                  </a:cubicBezTo>
                  <a:cubicBezTo>
                    <a:pt x="118" y="206"/>
                    <a:pt x="133" y="200"/>
                    <a:pt x="142" y="189"/>
                  </a:cubicBezTo>
                  <a:cubicBezTo>
                    <a:pt x="151" y="177"/>
                    <a:pt x="156" y="160"/>
                    <a:pt x="156" y="137"/>
                  </a:cubicBez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59" name="Freeform 13">
              <a:extLst>
                <a:ext uri="{FF2B5EF4-FFF2-40B4-BE49-F238E27FC236}">
                  <a16:creationId xmlns:a16="http://schemas.microsoft.com/office/drawing/2014/main" id="{A282AABC-2703-4B48-B1EF-1F07A2970F41}"/>
                </a:ext>
              </a:extLst>
            </p:cNvPr>
            <p:cNvSpPr>
              <a:spLocks/>
            </p:cNvSpPr>
            <p:nvPr/>
          </p:nvSpPr>
          <p:spPr bwMode="black">
            <a:xfrm>
              <a:off x="3469" y="1520"/>
              <a:ext cx="258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3 h 187"/>
                <a:gd name="T4" fmla="*/ 40 w 172"/>
                <a:gd name="T5" fmla="*/ 3 h 187"/>
                <a:gd name="T6" fmla="*/ 40 w 172"/>
                <a:gd name="T7" fmla="*/ 47 h 187"/>
                <a:gd name="T8" fmla="*/ 66 w 172"/>
                <a:gd name="T9" fmla="*/ 11 h 187"/>
                <a:gd name="T10" fmla="*/ 105 w 172"/>
                <a:gd name="T11" fmla="*/ 0 h 187"/>
                <a:gd name="T12" fmla="*/ 155 w 172"/>
                <a:gd name="T13" fmla="*/ 20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7 h 187"/>
                <a:gd name="T24" fmla="*/ 88 w 172"/>
                <a:gd name="T25" fmla="*/ 33 h 187"/>
                <a:gd name="T26" fmla="*/ 53 w 172"/>
                <a:gd name="T27" fmla="*/ 49 h 187"/>
                <a:gd name="T28" fmla="*/ 40 w 172"/>
                <a:gd name="T29" fmla="*/ 96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1"/>
                    <a:pt x="55" y="19"/>
                    <a:pt x="66" y="11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5" y="20"/>
                  </a:cubicBezTo>
                  <a:cubicBezTo>
                    <a:pt x="166" y="34"/>
                    <a:pt x="172" y="52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69"/>
                    <a:pt x="129" y="56"/>
                    <a:pt x="122" y="47"/>
                  </a:cubicBezTo>
                  <a:cubicBezTo>
                    <a:pt x="116" y="37"/>
                    <a:pt x="104" y="33"/>
                    <a:pt x="88" y="33"/>
                  </a:cubicBezTo>
                  <a:cubicBezTo>
                    <a:pt x="73" y="33"/>
                    <a:pt x="62" y="38"/>
                    <a:pt x="53" y="49"/>
                  </a:cubicBezTo>
                  <a:cubicBezTo>
                    <a:pt x="44" y="61"/>
                    <a:pt x="40" y="76"/>
                    <a:pt x="40" y="96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0" name="Freeform 14">
              <a:extLst>
                <a:ext uri="{FF2B5EF4-FFF2-40B4-BE49-F238E27FC236}">
                  <a16:creationId xmlns:a16="http://schemas.microsoft.com/office/drawing/2014/main" id="{6416B698-9F55-4E69-B14B-9516E8E7CEED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792" y="1404"/>
              <a:ext cx="78" cy="397"/>
            </a:xfrm>
            <a:custGeom>
              <a:avLst/>
              <a:gdLst>
                <a:gd name="T0" fmla="*/ 0 w 52"/>
                <a:gd name="T1" fmla="*/ 27 h 264"/>
                <a:gd name="T2" fmla="*/ 7 w 52"/>
                <a:gd name="T3" fmla="*/ 8 h 264"/>
                <a:gd name="T4" fmla="*/ 26 w 52"/>
                <a:gd name="T5" fmla="*/ 0 h 264"/>
                <a:gd name="T6" fmla="*/ 45 w 52"/>
                <a:gd name="T7" fmla="*/ 8 h 264"/>
                <a:gd name="T8" fmla="*/ 52 w 52"/>
                <a:gd name="T9" fmla="*/ 27 h 264"/>
                <a:gd name="T10" fmla="*/ 45 w 52"/>
                <a:gd name="T11" fmla="*/ 45 h 264"/>
                <a:gd name="T12" fmla="*/ 26 w 52"/>
                <a:gd name="T13" fmla="*/ 52 h 264"/>
                <a:gd name="T14" fmla="*/ 7 w 52"/>
                <a:gd name="T15" fmla="*/ 45 h 264"/>
                <a:gd name="T16" fmla="*/ 0 w 52"/>
                <a:gd name="T17" fmla="*/ 27 h 264"/>
                <a:gd name="T18" fmla="*/ 45 w 52"/>
                <a:gd name="T19" fmla="*/ 80 h 264"/>
                <a:gd name="T20" fmla="*/ 45 w 52"/>
                <a:gd name="T21" fmla="*/ 264 h 264"/>
                <a:gd name="T22" fmla="*/ 5 w 52"/>
                <a:gd name="T23" fmla="*/ 264 h 264"/>
                <a:gd name="T24" fmla="*/ 5 w 52"/>
                <a:gd name="T25" fmla="*/ 80 h 264"/>
                <a:gd name="T26" fmla="*/ 45 w 52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64">
                  <a:moveTo>
                    <a:pt x="0" y="27"/>
                  </a:moveTo>
                  <a:cubicBezTo>
                    <a:pt x="0" y="19"/>
                    <a:pt x="3" y="13"/>
                    <a:pt x="7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34" y="0"/>
                    <a:pt x="41" y="3"/>
                    <a:pt x="45" y="8"/>
                  </a:cubicBezTo>
                  <a:cubicBezTo>
                    <a:pt x="50" y="13"/>
                    <a:pt x="52" y="19"/>
                    <a:pt x="52" y="27"/>
                  </a:cubicBezTo>
                  <a:cubicBezTo>
                    <a:pt x="52" y="34"/>
                    <a:pt x="50" y="40"/>
                    <a:pt x="45" y="45"/>
                  </a:cubicBezTo>
                  <a:cubicBezTo>
                    <a:pt x="41" y="50"/>
                    <a:pt x="34" y="52"/>
                    <a:pt x="26" y="52"/>
                  </a:cubicBezTo>
                  <a:cubicBezTo>
                    <a:pt x="18" y="52"/>
                    <a:pt x="12" y="50"/>
                    <a:pt x="7" y="45"/>
                  </a:cubicBezTo>
                  <a:cubicBezTo>
                    <a:pt x="3" y="40"/>
                    <a:pt x="0" y="34"/>
                    <a:pt x="0" y="27"/>
                  </a:cubicBezTo>
                  <a:close/>
                  <a:moveTo>
                    <a:pt x="45" y="80"/>
                  </a:moveTo>
                  <a:cubicBezTo>
                    <a:pt x="45" y="264"/>
                    <a:pt x="45" y="264"/>
                    <a:pt x="45" y="264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4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1" name="Freeform 15">
              <a:extLst>
                <a:ext uri="{FF2B5EF4-FFF2-40B4-BE49-F238E27FC236}">
                  <a16:creationId xmlns:a16="http://schemas.microsoft.com/office/drawing/2014/main" id="{4EC3AF0B-549B-402C-8480-C495854A89E6}"/>
                </a:ext>
              </a:extLst>
            </p:cNvPr>
            <p:cNvSpPr>
              <a:spLocks/>
            </p:cNvSpPr>
            <p:nvPr/>
          </p:nvSpPr>
          <p:spPr bwMode="black">
            <a:xfrm>
              <a:off x="3903" y="1524"/>
              <a:ext cx="288" cy="277"/>
            </a:xfrm>
            <a:custGeom>
              <a:avLst/>
              <a:gdLst>
                <a:gd name="T0" fmla="*/ 174 w 288"/>
                <a:gd name="T1" fmla="*/ 277 h 277"/>
                <a:gd name="T2" fmla="*/ 111 w 288"/>
                <a:gd name="T3" fmla="*/ 277 h 277"/>
                <a:gd name="T4" fmla="*/ 0 w 288"/>
                <a:gd name="T5" fmla="*/ 0 h 277"/>
                <a:gd name="T6" fmla="*/ 62 w 288"/>
                <a:gd name="T7" fmla="*/ 0 h 277"/>
                <a:gd name="T8" fmla="*/ 131 w 288"/>
                <a:gd name="T9" fmla="*/ 181 h 277"/>
                <a:gd name="T10" fmla="*/ 144 w 288"/>
                <a:gd name="T11" fmla="*/ 223 h 277"/>
                <a:gd name="T12" fmla="*/ 158 w 288"/>
                <a:gd name="T13" fmla="*/ 181 h 277"/>
                <a:gd name="T14" fmla="*/ 228 w 288"/>
                <a:gd name="T15" fmla="*/ 0 h 277"/>
                <a:gd name="T16" fmla="*/ 288 w 288"/>
                <a:gd name="T17" fmla="*/ 0 h 277"/>
                <a:gd name="T18" fmla="*/ 174 w 288"/>
                <a:gd name="T1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77">
                  <a:moveTo>
                    <a:pt x="174" y="277"/>
                  </a:moveTo>
                  <a:lnTo>
                    <a:pt x="111" y="277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31" y="181"/>
                  </a:lnTo>
                  <a:lnTo>
                    <a:pt x="144" y="223"/>
                  </a:lnTo>
                  <a:lnTo>
                    <a:pt x="158" y="181"/>
                  </a:lnTo>
                  <a:lnTo>
                    <a:pt x="228" y="0"/>
                  </a:lnTo>
                  <a:lnTo>
                    <a:pt x="288" y="0"/>
                  </a:lnTo>
                  <a:lnTo>
                    <a:pt x="17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83E3D01C-6083-43C6-9069-AFABBBF2656F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211" y="1520"/>
              <a:ext cx="273" cy="285"/>
            </a:xfrm>
            <a:custGeom>
              <a:avLst/>
              <a:gdLst>
                <a:gd name="T0" fmla="*/ 178 w 182"/>
                <a:gd name="T1" fmla="*/ 146 h 190"/>
                <a:gd name="T2" fmla="*/ 146 w 182"/>
                <a:gd name="T3" fmla="*/ 178 h 190"/>
                <a:gd name="T4" fmla="*/ 96 w 182"/>
                <a:gd name="T5" fmla="*/ 190 h 190"/>
                <a:gd name="T6" fmla="*/ 54 w 182"/>
                <a:gd name="T7" fmla="*/ 183 h 190"/>
                <a:gd name="T8" fmla="*/ 24 w 182"/>
                <a:gd name="T9" fmla="*/ 163 h 190"/>
                <a:gd name="T10" fmla="*/ 6 w 182"/>
                <a:gd name="T11" fmla="*/ 133 h 190"/>
                <a:gd name="T12" fmla="*/ 0 w 182"/>
                <a:gd name="T13" fmla="*/ 96 h 190"/>
                <a:gd name="T14" fmla="*/ 7 w 182"/>
                <a:gd name="T15" fmla="*/ 59 h 190"/>
                <a:gd name="T16" fmla="*/ 25 w 182"/>
                <a:gd name="T17" fmla="*/ 28 h 190"/>
                <a:gd name="T18" fmla="*/ 55 w 182"/>
                <a:gd name="T19" fmla="*/ 7 h 190"/>
                <a:gd name="T20" fmla="*/ 94 w 182"/>
                <a:gd name="T21" fmla="*/ 0 h 190"/>
                <a:gd name="T22" fmla="*/ 133 w 182"/>
                <a:gd name="T23" fmla="*/ 7 h 190"/>
                <a:gd name="T24" fmla="*/ 161 w 182"/>
                <a:gd name="T25" fmla="*/ 27 h 190"/>
                <a:gd name="T26" fmla="*/ 177 w 182"/>
                <a:gd name="T27" fmla="*/ 56 h 190"/>
                <a:gd name="T28" fmla="*/ 182 w 182"/>
                <a:gd name="T29" fmla="*/ 92 h 190"/>
                <a:gd name="T30" fmla="*/ 182 w 182"/>
                <a:gd name="T31" fmla="*/ 106 h 190"/>
                <a:gd name="T32" fmla="*/ 39 w 182"/>
                <a:gd name="T33" fmla="*/ 106 h 190"/>
                <a:gd name="T34" fmla="*/ 55 w 182"/>
                <a:gd name="T35" fmla="*/ 143 h 190"/>
                <a:gd name="T36" fmla="*/ 95 w 182"/>
                <a:gd name="T37" fmla="*/ 157 h 190"/>
                <a:gd name="T38" fmla="*/ 125 w 182"/>
                <a:gd name="T39" fmla="*/ 149 h 190"/>
                <a:gd name="T40" fmla="*/ 144 w 182"/>
                <a:gd name="T41" fmla="*/ 128 h 190"/>
                <a:gd name="T42" fmla="*/ 178 w 182"/>
                <a:gd name="T43" fmla="*/ 146 h 190"/>
                <a:gd name="T44" fmla="*/ 94 w 182"/>
                <a:gd name="T45" fmla="*/ 32 h 190"/>
                <a:gd name="T46" fmla="*/ 57 w 182"/>
                <a:gd name="T47" fmla="*/ 45 h 190"/>
                <a:gd name="T48" fmla="*/ 39 w 182"/>
                <a:gd name="T49" fmla="*/ 81 h 190"/>
                <a:gd name="T50" fmla="*/ 143 w 182"/>
                <a:gd name="T51" fmla="*/ 81 h 190"/>
                <a:gd name="T52" fmla="*/ 130 w 182"/>
                <a:gd name="T53" fmla="*/ 46 h 190"/>
                <a:gd name="T54" fmla="*/ 94 w 182"/>
                <a:gd name="T55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0">
                  <a:moveTo>
                    <a:pt x="178" y="146"/>
                  </a:moveTo>
                  <a:cubicBezTo>
                    <a:pt x="170" y="159"/>
                    <a:pt x="159" y="169"/>
                    <a:pt x="146" y="178"/>
                  </a:cubicBezTo>
                  <a:cubicBezTo>
                    <a:pt x="133" y="186"/>
                    <a:pt x="116" y="190"/>
                    <a:pt x="96" y="190"/>
                  </a:cubicBezTo>
                  <a:cubicBezTo>
                    <a:pt x="80" y="190"/>
                    <a:pt x="66" y="188"/>
                    <a:pt x="54" y="183"/>
                  </a:cubicBezTo>
                  <a:cubicBezTo>
                    <a:pt x="42" y="178"/>
                    <a:pt x="32" y="172"/>
                    <a:pt x="24" y="163"/>
                  </a:cubicBezTo>
                  <a:cubicBezTo>
                    <a:pt x="16" y="155"/>
                    <a:pt x="10" y="145"/>
                    <a:pt x="6" y="133"/>
                  </a:cubicBezTo>
                  <a:cubicBezTo>
                    <a:pt x="2" y="122"/>
                    <a:pt x="0" y="109"/>
                    <a:pt x="0" y="96"/>
                  </a:cubicBezTo>
                  <a:cubicBezTo>
                    <a:pt x="0" y="83"/>
                    <a:pt x="2" y="71"/>
                    <a:pt x="7" y="59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19"/>
                    <a:pt x="43" y="12"/>
                    <a:pt x="55" y="7"/>
                  </a:cubicBezTo>
                  <a:cubicBezTo>
                    <a:pt x="66" y="2"/>
                    <a:pt x="80" y="0"/>
                    <a:pt x="94" y="0"/>
                  </a:cubicBezTo>
                  <a:cubicBezTo>
                    <a:pt x="109" y="0"/>
                    <a:pt x="122" y="2"/>
                    <a:pt x="133" y="7"/>
                  </a:cubicBezTo>
                  <a:cubicBezTo>
                    <a:pt x="144" y="12"/>
                    <a:pt x="153" y="19"/>
                    <a:pt x="161" y="27"/>
                  </a:cubicBezTo>
                  <a:cubicBezTo>
                    <a:pt x="168" y="35"/>
                    <a:pt x="173" y="45"/>
                    <a:pt x="177" y="56"/>
                  </a:cubicBezTo>
                  <a:cubicBezTo>
                    <a:pt x="180" y="68"/>
                    <a:pt x="182" y="80"/>
                    <a:pt x="182" y="9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4"/>
                    <a:pt x="55" y="143"/>
                  </a:cubicBezTo>
                  <a:cubicBezTo>
                    <a:pt x="65" y="152"/>
                    <a:pt x="78" y="157"/>
                    <a:pt x="95" y="157"/>
                  </a:cubicBezTo>
                  <a:cubicBezTo>
                    <a:pt x="107" y="157"/>
                    <a:pt x="117" y="155"/>
                    <a:pt x="125" y="149"/>
                  </a:cubicBezTo>
                  <a:cubicBezTo>
                    <a:pt x="132" y="144"/>
                    <a:pt x="139" y="137"/>
                    <a:pt x="144" y="128"/>
                  </a:cubicBezTo>
                  <a:lnTo>
                    <a:pt x="178" y="146"/>
                  </a:lnTo>
                  <a:close/>
                  <a:moveTo>
                    <a:pt x="94" y="32"/>
                  </a:moveTo>
                  <a:cubicBezTo>
                    <a:pt x="78" y="32"/>
                    <a:pt x="66" y="37"/>
                    <a:pt x="57" y="45"/>
                  </a:cubicBezTo>
                  <a:cubicBezTo>
                    <a:pt x="47" y="54"/>
                    <a:pt x="41" y="66"/>
                    <a:pt x="39" y="81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42" y="67"/>
                    <a:pt x="138" y="55"/>
                    <a:pt x="130" y="46"/>
                  </a:cubicBezTo>
                  <a:cubicBezTo>
                    <a:pt x="122" y="37"/>
                    <a:pt x="110" y="32"/>
                    <a:pt x="9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3F95825E-C2E6-4209-809B-D13A290D188B}"/>
                </a:ext>
              </a:extLst>
            </p:cNvPr>
            <p:cNvSpPr>
              <a:spLocks/>
            </p:cNvSpPr>
            <p:nvPr/>
          </p:nvSpPr>
          <p:spPr bwMode="black">
            <a:xfrm>
              <a:off x="4541" y="1521"/>
              <a:ext cx="185" cy="280"/>
            </a:xfrm>
            <a:custGeom>
              <a:avLst/>
              <a:gdLst>
                <a:gd name="T0" fmla="*/ 91 w 123"/>
                <a:gd name="T1" fmla="*/ 0 h 186"/>
                <a:gd name="T2" fmla="*/ 109 w 123"/>
                <a:gd name="T3" fmla="*/ 2 h 186"/>
                <a:gd name="T4" fmla="*/ 123 w 123"/>
                <a:gd name="T5" fmla="*/ 7 h 186"/>
                <a:gd name="T6" fmla="*/ 111 w 123"/>
                <a:gd name="T7" fmla="*/ 43 h 186"/>
                <a:gd name="T8" fmla="*/ 97 w 123"/>
                <a:gd name="T9" fmla="*/ 37 h 186"/>
                <a:gd name="T10" fmla="*/ 80 w 123"/>
                <a:gd name="T11" fmla="*/ 35 h 186"/>
                <a:gd name="T12" fmla="*/ 52 w 123"/>
                <a:gd name="T13" fmla="*/ 49 h 186"/>
                <a:gd name="T14" fmla="*/ 40 w 123"/>
                <a:gd name="T15" fmla="*/ 93 h 186"/>
                <a:gd name="T16" fmla="*/ 40 w 123"/>
                <a:gd name="T17" fmla="*/ 186 h 186"/>
                <a:gd name="T18" fmla="*/ 0 w 123"/>
                <a:gd name="T19" fmla="*/ 186 h 186"/>
                <a:gd name="T20" fmla="*/ 0 w 123"/>
                <a:gd name="T21" fmla="*/ 2 h 186"/>
                <a:gd name="T22" fmla="*/ 40 w 123"/>
                <a:gd name="T23" fmla="*/ 2 h 186"/>
                <a:gd name="T24" fmla="*/ 40 w 123"/>
                <a:gd name="T25" fmla="*/ 46 h 186"/>
                <a:gd name="T26" fmla="*/ 58 w 123"/>
                <a:gd name="T27" fmla="*/ 11 h 186"/>
                <a:gd name="T28" fmla="*/ 91 w 123"/>
                <a:gd name="T2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86">
                  <a:moveTo>
                    <a:pt x="91" y="0"/>
                  </a:moveTo>
                  <a:cubicBezTo>
                    <a:pt x="98" y="0"/>
                    <a:pt x="103" y="0"/>
                    <a:pt x="109" y="2"/>
                  </a:cubicBezTo>
                  <a:cubicBezTo>
                    <a:pt x="114" y="3"/>
                    <a:pt x="118" y="5"/>
                    <a:pt x="123" y="7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07" y="40"/>
                    <a:pt x="102" y="38"/>
                    <a:pt x="97" y="37"/>
                  </a:cubicBezTo>
                  <a:cubicBezTo>
                    <a:pt x="92" y="36"/>
                    <a:pt x="86" y="35"/>
                    <a:pt x="80" y="35"/>
                  </a:cubicBezTo>
                  <a:cubicBezTo>
                    <a:pt x="69" y="35"/>
                    <a:pt x="59" y="40"/>
                    <a:pt x="52" y="49"/>
                  </a:cubicBezTo>
                  <a:cubicBezTo>
                    <a:pt x="44" y="59"/>
                    <a:pt x="40" y="73"/>
                    <a:pt x="40" y="93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4" y="31"/>
                    <a:pt x="50" y="19"/>
                    <a:pt x="58" y="11"/>
                  </a:cubicBezTo>
                  <a:cubicBezTo>
                    <a:pt x="67" y="3"/>
                    <a:pt x="77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E523CA3F-C599-4B26-950E-1BFCA720364C}"/>
                </a:ext>
              </a:extLst>
            </p:cNvPr>
            <p:cNvSpPr>
              <a:spLocks/>
            </p:cNvSpPr>
            <p:nvPr/>
          </p:nvSpPr>
          <p:spPr bwMode="black">
            <a:xfrm>
              <a:off x="4744" y="1518"/>
              <a:ext cx="248" cy="289"/>
            </a:xfrm>
            <a:custGeom>
              <a:avLst/>
              <a:gdLst>
                <a:gd name="T0" fmla="*/ 0 w 165"/>
                <a:gd name="T1" fmla="*/ 155 h 192"/>
                <a:gd name="T2" fmla="*/ 29 w 165"/>
                <a:gd name="T3" fmla="*/ 128 h 192"/>
                <a:gd name="T4" fmla="*/ 54 w 165"/>
                <a:gd name="T5" fmla="*/ 151 h 192"/>
                <a:gd name="T6" fmla="*/ 90 w 165"/>
                <a:gd name="T7" fmla="*/ 158 h 192"/>
                <a:gd name="T8" fmla="*/ 118 w 165"/>
                <a:gd name="T9" fmla="*/ 150 h 192"/>
                <a:gd name="T10" fmla="*/ 126 w 165"/>
                <a:gd name="T11" fmla="*/ 133 h 192"/>
                <a:gd name="T12" fmla="*/ 121 w 165"/>
                <a:gd name="T13" fmla="*/ 121 h 192"/>
                <a:gd name="T14" fmla="*/ 108 w 165"/>
                <a:gd name="T15" fmla="*/ 115 h 192"/>
                <a:gd name="T16" fmla="*/ 88 w 165"/>
                <a:gd name="T17" fmla="*/ 110 h 192"/>
                <a:gd name="T18" fmla="*/ 64 w 165"/>
                <a:gd name="T19" fmla="*/ 107 h 192"/>
                <a:gd name="T20" fmla="*/ 23 w 165"/>
                <a:gd name="T21" fmla="*/ 92 h 192"/>
                <a:gd name="T22" fmla="*/ 7 w 165"/>
                <a:gd name="T23" fmla="*/ 57 h 192"/>
                <a:gd name="T24" fmla="*/ 26 w 165"/>
                <a:gd name="T25" fmla="*/ 17 h 192"/>
                <a:gd name="T26" fmla="*/ 79 w 165"/>
                <a:gd name="T27" fmla="*/ 0 h 192"/>
                <a:gd name="T28" fmla="*/ 128 w 165"/>
                <a:gd name="T29" fmla="*/ 9 h 192"/>
                <a:gd name="T30" fmla="*/ 165 w 165"/>
                <a:gd name="T31" fmla="*/ 38 h 192"/>
                <a:gd name="T32" fmla="*/ 135 w 165"/>
                <a:gd name="T33" fmla="*/ 64 h 192"/>
                <a:gd name="T34" fmla="*/ 110 w 165"/>
                <a:gd name="T35" fmla="*/ 41 h 192"/>
                <a:gd name="T36" fmla="*/ 77 w 165"/>
                <a:gd name="T37" fmla="*/ 33 h 192"/>
                <a:gd name="T38" fmla="*/ 50 w 165"/>
                <a:gd name="T39" fmla="*/ 41 h 192"/>
                <a:gd name="T40" fmla="*/ 41 w 165"/>
                <a:gd name="T41" fmla="*/ 58 h 192"/>
                <a:gd name="T42" fmla="*/ 56 w 165"/>
                <a:gd name="T43" fmla="*/ 75 h 192"/>
                <a:gd name="T44" fmla="*/ 94 w 165"/>
                <a:gd name="T45" fmla="*/ 82 h 192"/>
                <a:gd name="T46" fmla="*/ 120 w 165"/>
                <a:gd name="T47" fmla="*/ 87 h 192"/>
                <a:gd name="T48" fmla="*/ 141 w 165"/>
                <a:gd name="T49" fmla="*/ 96 h 192"/>
                <a:gd name="T50" fmla="*/ 156 w 165"/>
                <a:gd name="T51" fmla="*/ 110 h 192"/>
                <a:gd name="T52" fmla="*/ 162 w 165"/>
                <a:gd name="T53" fmla="*/ 133 h 192"/>
                <a:gd name="T54" fmla="*/ 142 w 165"/>
                <a:gd name="T55" fmla="*/ 175 h 192"/>
                <a:gd name="T56" fmla="*/ 89 w 165"/>
                <a:gd name="T57" fmla="*/ 192 h 192"/>
                <a:gd name="T58" fmla="*/ 35 w 165"/>
                <a:gd name="T59" fmla="*/ 182 h 192"/>
                <a:gd name="T60" fmla="*/ 0 w 165"/>
                <a:gd name="T61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2">
                  <a:moveTo>
                    <a:pt x="0" y="155"/>
                  </a:moveTo>
                  <a:cubicBezTo>
                    <a:pt x="29" y="128"/>
                    <a:pt x="29" y="128"/>
                    <a:pt x="29" y="128"/>
                  </a:cubicBezTo>
                  <a:cubicBezTo>
                    <a:pt x="36" y="138"/>
                    <a:pt x="45" y="146"/>
                    <a:pt x="54" y="151"/>
                  </a:cubicBezTo>
                  <a:cubicBezTo>
                    <a:pt x="64" y="156"/>
                    <a:pt x="76" y="158"/>
                    <a:pt x="90" y="158"/>
                  </a:cubicBezTo>
                  <a:cubicBezTo>
                    <a:pt x="102" y="158"/>
                    <a:pt x="112" y="156"/>
                    <a:pt x="118" y="150"/>
                  </a:cubicBezTo>
                  <a:cubicBezTo>
                    <a:pt x="123" y="145"/>
                    <a:pt x="126" y="139"/>
                    <a:pt x="126" y="133"/>
                  </a:cubicBezTo>
                  <a:cubicBezTo>
                    <a:pt x="126" y="128"/>
                    <a:pt x="125" y="124"/>
                    <a:pt x="121" y="121"/>
                  </a:cubicBezTo>
                  <a:cubicBezTo>
                    <a:pt x="118" y="119"/>
                    <a:pt x="114" y="116"/>
                    <a:pt x="108" y="115"/>
                  </a:cubicBezTo>
                  <a:cubicBezTo>
                    <a:pt x="102" y="113"/>
                    <a:pt x="96" y="112"/>
                    <a:pt x="88" y="110"/>
                  </a:cubicBezTo>
                  <a:cubicBezTo>
                    <a:pt x="81" y="109"/>
                    <a:pt x="73" y="108"/>
                    <a:pt x="64" y="107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7" y="74"/>
                    <a:pt x="7" y="57"/>
                  </a:cubicBezTo>
                  <a:cubicBezTo>
                    <a:pt x="7" y="41"/>
                    <a:pt x="13" y="28"/>
                    <a:pt x="26" y="17"/>
                  </a:cubicBezTo>
                  <a:cubicBezTo>
                    <a:pt x="39" y="6"/>
                    <a:pt x="57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5"/>
                    <a:pt x="165" y="38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28" y="54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6"/>
                    <a:pt x="50" y="41"/>
                  </a:cubicBezTo>
                  <a:cubicBezTo>
                    <a:pt x="44" y="46"/>
                    <a:pt x="41" y="51"/>
                    <a:pt x="41" y="58"/>
                  </a:cubicBezTo>
                  <a:cubicBezTo>
                    <a:pt x="41" y="66"/>
                    <a:pt x="46" y="72"/>
                    <a:pt x="56" y="75"/>
                  </a:cubicBezTo>
                  <a:cubicBezTo>
                    <a:pt x="66" y="78"/>
                    <a:pt x="78" y="80"/>
                    <a:pt x="94" y="82"/>
                  </a:cubicBezTo>
                  <a:cubicBezTo>
                    <a:pt x="103" y="84"/>
                    <a:pt x="111" y="85"/>
                    <a:pt x="120" y="87"/>
                  </a:cubicBezTo>
                  <a:cubicBezTo>
                    <a:pt x="128" y="89"/>
                    <a:pt x="135" y="92"/>
                    <a:pt x="141" y="96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4"/>
                    <a:pt x="162" y="133"/>
                  </a:cubicBezTo>
                  <a:cubicBezTo>
                    <a:pt x="162" y="150"/>
                    <a:pt x="155" y="164"/>
                    <a:pt x="142" y="175"/>
                  </a:cubicBezTo>
                  <a:cubicBezTo>
                    <a:pt x="129" y="186"/>
                    <a:pt x="111" y="192"/>
                    <a:pt x="89" y="192"/>
                  </a:cubicBezTo>
                  <a:cubicBezTo>
                    <a:pt x="68" y="192"/>
                    <a:pt x="50" y="188"/>
                    <a:pt x="35" y="182"/>
                  </a:cubicBezTo>
                  <a:cubicBezTo>
                    <a:pt x="21" y="175"/>
                    <a:pt x="9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id="{A00C19A1-EB60-4463-8813-18B17F3C3423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040" y="1404"/>
              <a:ext cx="77" cy="397"/>
            </a:xfrm>
            <a:custGeom>
              <a:avLst/>
              <a:gdLst>
                <a:gd name="T0" fmla="*/ 0 w 51"/>
                <a:gd name="T1" fmla="*/ 27 h 264"/>
                <a:gd name="T2" fmla="*/ 6 w 51"/>
                <a:gd name="T3" fmla="*/ 8 h 264"/>
                <a:gd name="T4" fmla="*/ 25 w 51"/>
                <a:gd name="T5" fmla="*/ 0 h 264"/>
                <a:gd name="T6" fmla="*/ 44 w 51"/>
                <a:gd name="T7" fmla="*/ 8 h 264"/>
                <a:gd name="T8" fmla="*/ 51 w 51"/>
                <a:gd name="T9" fmla="*/ 27 h 264"/>
                <a:gd name="T10" fmla="*/ 44 w 51"/>
                <a:gd name="T11" fmla="*/ 45 h 264"/>
                <a:gd name="T12" fmla="*/ 25 w 51"/>
                <a:gd name="T13" fmla="*/ 52 h 264"/>
                <a:gd name="T14" fmla="*/ 6 w 51"/>
                <a:gd name="T15" fmla="*/ 45 h 264"/>
                <a:gd name="T16" fmla="*/ 0 w 51"/>
                <a:gd name="T17" fmla="*/ 27 h 264"/>
                <a:gd name="T18" fmla="*/ 44 w 51"/>
                <a:gd name="T19" fmla="*/ 80 h 264"/>
                <a:gd name="T20" fmla="*/ 44 w 51"/>
                <a:gd name="T21" fmla="*/ 264 h 264"/>
                <a:gd name="T22" fmla="*/ 4 w 51"/>
                <a:gd name="T23" fmla="*/ 264 h 264"/>
                <a:gd name="T24" fmla="*/ 4 w 51"/>
                <a:gd name="T25" fmla="*/ 80 h 264"/>
                <a:gd name="T26" fmla="*/ 44 w 51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64">
                  <a:moveTo>
                    <a:pt x="0" y="27"/>
                  </a:moveTo>
                  <a:cubicBezTo>
                    <a:pt x="0" y="19"/>
                    <a:pt x="2" y="13"/>
                    <a:pt x="6" y="8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4" y="0"/>
                    <a:pt x="40" y="3"/>
                    <a:pt x="44" y="8"/>
                  </a:cubicBezTo>
                  <a:cubicBezTo>
                    <a:pt x="49" y="13"/>
                    <a:pt x="51" y="19"/>
                    <a:pt x="51" y="27"/>
                  </a:cubicBezTo>
                  <a:cubicBezTo>
                    <a:pt x="51" y="34"/>
                    <a:pt x="49" y="40"/>
                    <a:pt x="44" y="45"/>
                  </a:cubicBezTo>
                  <a:cubicBezTo>
                    <a:pt x="40" y="50"/>
                    <a:pt x="34" y="52"/>
                    <a:pt x="25" y="52"/>
                  </a:cubicBezTo>
                  <a:cubicBezTo>
                    <a:pt x="17" y="52"/>
                    <a:pt x="11" y="50"/>
                    <a:pt x="6" y="45"/>
                  </a:cubicBezTo>
                  <a:cubicBezTo>
                    <a:pt x="2" y="40"/>
                    <a:pt x="0" y="34"/>
                    <a:pt x="0" y="27"/>
                  </a:cubicBezTo>
                  <a:close/>
                  <a:moveTo>
                    <a:pt x="44" y="80"/>
                  </a:moveTo>
                  <a:cubicBezTo>
                    <a:pt x="44" y="264"/>
                    <a:pt x="44" y="264"/>
                    <a:pt x="4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80"/>
                    <a:pt x="4" y="80"/>
                    <a:pt x="4" y="80"/>
                  </a:cubicBezTo>
                  <a:lnTo>
                    <a:pt x="44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3B51C56C-FE01-430F-91AB-14AA99B2849B}"/>
                </a:ext>
              </a:extLst>
            </p:cNvPr>
            <p:cNvSpPr>
              <a:spLocks/>
            </p:cNvSpPr>
            <p:nvPr/>
          </p:nvSpPr>
          <p:spPr bwMode="black">
            <a:xfrm>
              <a:off x="5159" y="1421"/>
              <a:ext cx="196" cy="384"/>
            </a:xfrm>
            <a:custGeom>
              <a:avLst/>
              <a:gdLst>
                <a:gd name="T0" fmla="*/ 131 w 131"/>
                <a:gd name="T1" fmla="*/ 217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1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90 h 256"/>
                <a:gd name="T34" fmla="*/ 86 w 131"/>
                <a:gd name="T35" fmla="*/ 215 h 256"/>
                <a:gd name="T36" fmla="*/ 107 w 131"/>
                <a:gd name="T37" fmla="*/ 222 h 256"/>
                <a:gd name="T38" fmla="*/ 119 w 131"/>
                <a:gd name="T39" fmla="*/ 221 h 256"/>
                <a:gd name="T40" fmla="*/ 131 w 131"/>
                <a:gd name="T41" fmla="*/ 2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7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3"/>
                    <a:pt x="116" y="254"/>
                  </a:cubicBezTo>
                  <a:cubicBezTo>
                    <a:pt x="110" y="256"/>
                    <a:pt x="104" y="256"/>
                    <a:pt x="98" y="256"/>
                  </a:cubicBezTo>
                  <a:cubicBezTo>
                    <a:pt x="78" y="256"/>
                    <a:pt x="64" y="251"/>
                    <a:pt x="55" y="241"/>
                  </a:cubicBezTo>
                  <a:cubicBezTo>
                    <a:pt x="46" y="230"/>
                    <a:pt x="42" y="215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9" y="202"/>
                    <a:pt x="82" y="210"/>
                    <a:pt x="86" y="215"/>
                  </a:cubicBezTo>
                  <a:cubicBezTo>
                    <a:pt x="91" y="220"/>
                    <a:pt x="98" y="222"/>
                    <a:pt x="107" y="222"/>
                  </a:cubicBezTo>
                  <a:cubicBezTo>
                    <a:pt x="112" y="222"/>
                    <a:pt x="116" y="222"/>
                    <a:pt x="119" y="221"/>
                  </a:cubicBezTo>
                  <a:cubicBezTo>
                    <a:pt x="123" y="220"/>
                    <a:pt x="127" y="219"/>
                    <a:pt x="131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F5AC597F-DE09-4788-923A-78F167E6D148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387" y="1388"/>
              <a:ext cx="273" cy="417"/>
            </a:xfrm>
            <a:custGeom>
              <a:avLst/>
              <a:gdLst>
                <a:gd name="T0" fmla="*/ 177 w 182"/>
                <a:gd name="T1" fmla="*/ 234 h 278"/>
                <a:gd name="T2" fmla="*/ 146 w 182"/>
                <a:gd name="T3" fmla="*/ 266 h 278"/>
                <a:gd name="T4" fmla="*/ 95 w 182"/>
                <a:gd name="T5" fmla="*/ 278 h 278"/>
                <a:gd name="T6" fmla="*/ 54 w 182"/>
                <a:gd name="T7" fmla="*/ 271 h 278"/>
                <a:gd name="T8" fmla="*/ 24 w 182"/>
                <a:gd name="T9" fmla="*/ 251 h 278"/>
                <a:gd name="T10" fmla="*/ 6 w 182"/>
                <a:gd name="T11" fmla="*/ 221 h 278"/>
                <a:gd name="T12" fmla="*/ 0 w 182"/>
                <a:gd name="T13" fmla="*/ 184 h 278"/>
                <a:gd name="T14" fmla="*/ 6 w 182"/>
                <a:gd name="T15" fmla="*/ 147 h 278"/>
                <a:gd name="T16" fmla="*/ 25 w 182"/>
                <a:gd name="T17" fmla="*/ 116 h 278"/>
                <a:gd name="T18" fmla="*/ 54 w 182"/>
                <a:gd name="T19" fmla="*/ 95 h 278"/>
                <a:gd name="T20" fmla="*/ 94 w 182"/>
                <a:gd name="T21" fmla="*/ 88 h 278"/>
                <a:gd name="T22" fmla="*/ 133 w 182"/>
                <a:gd name="T23" fmla="*/ 95 h 278"/>
                <a:gd name="T24" fmla="*/ 160 w 182"/>
                <a:gd name="T25" fmla="*/ 115 h 278"/>
                <a:gd name="T26" fmla="*/ 176 w 182"/>
                <a:gd name="T27" fmla="*/ 144 h 278"/>
                <a:gd name="T28" fmla="*/ 182 w 182"/>
                <a:gd name="T29" fmla="*/ 180 h 278"/>
                <a:gd name="T30" fmla="*/ 182 w 182"/>
                <a:gd name="T31" fmla="*/ 194 h 278"/>
                <a:gd name="T32" fmla="*/ 38 w 182"/>
                <a:gd name="T33" fmla="*/ 194 h 278"/>
                <a:gd name="T34" fmla="*/ 55 w 182"/>
                <a:gd name="T35" fmla="*/ 231 h 278"/>
                <a:gd name="T36" fmla="*/ 95 w 182"/>
                <a:gd name="T37" fmla="*/ 245 h 278"/>
                <a:gd name="T38" fmla="*/ 124 w 182"/>
                <a:gd name="T39" fmla="*/ 237 h 278"/>
                <a:gd name="T40" fmla="*/ 144 w 182"/>
                <a:gd name="T41" fmla="*/ 216 h 278"/>
                <a:gd name="T42" fmla="*/ 177 w 182"/>
                <a:gd name="T43" fmla="*/ 234 h 278"/>
                <a:gd name="T44" fmla="*/ 94 w 182"/>
                <a:gd name="T45" fmla="*/ 120 h 278"/>
                <a:gd name="T46" fmla="*/ 56 w 182"/>
                <a:gd name="T47" fmla="*/ 133 h 278"/>
                <a:gd name="T48" fmla="*/ 39 w 182"/>
                <a:gd name="T49" fmla="*/ 169 h 278"/>
                <a:gd name="T50" fmla="*/ 143 w 182"/>
                <a:gd name="T51" fmla="*/ 169 h 278"/>
                <a:gd name="T52" fmla="*/ 130 w 182"/>
                <a:gd name="T53" fmla="*/ 134 h 278"/>
                <a:gd name="T54" fmla="*/ 94 w 182"/>
                <a:gd name="T55" fmla="*/ 120 h 278"/>
                <a:gd name="T56" fmla="*/ 88 w 182"/>
                <a:gd name="T57" fmla="*/ 74 h 278"/>
                <a:gd name="T58" fmla="*/ 73 w 182"/>
                <a:gd name="T59" fmla="*/ 59 h 278"/>
                <a:gd name="T60" fmla="*/ 127 w 182"/>
                <a:gd name="T61" fmla="*/ 0 h 278"/>
                <a:gd name="T62" fmla="*/ 147 w 182"/>
                <a:gd name="T63" fmla="*/ 18 h 278"/>
                <a:gd name="T64" fmla="*/ 88 w 182"/>
                <a:gd name="T65" fmla="*/ 7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78">
                  <a:moveTo>
                    <a:pt x="177" y="234"/>
                  </a:moveTo>
                  <a:cubicBezTo>
                    <a:pt x="170" y="247"/>
                    <a:pt x="159" y="257"/>
                    <a:pt x="146" y="266"/>
                  </a:cubicBezTo>
                  <a:cubicBezTo>
                    <a:pt x="132" y="274"/>
                    <a:pt x="116" y="278"/>
                    <a:pt x="95" y="278"/>
                  </a:cubicBezTo>
                  <a:cubicBezTo>
                    <a:pt x="79" y="278"/>
                    <a:pt x="66" y="276"/>
                    <a:pt x="54" y="271"/>
                  </a:cubicBezTo>
                  <a:cubicBezTo>
                    <a:pt x="42" y="266"/>
                    <a:pt x="32" y="260"/>
                    <a:pt x="24" y="251"/>
                  </a:cubicBezTo>
                  <a:cubicBezTo>
                    <a:pt x="16" y="243"/>
                    <a:pt x="10" y="233"/>
                    <a:pt x="6" y="221"/>
                  </a:cubicBezTo>
                  <a:cubicBezTo>
                    <a:pt x="2" y="210"/>
                    <a:pt x="0" y="197"/>
                    <a:pt x="0" y="184"/>
                  </a:cubicBezTo>
                  <a:cubicBezTo>
                    <a:pt x="0" y="171"/>
                    <a:pt x="2" y="159"/>
                    <a:pt x="6" y="147"/>
                  </a:cubicBezTo>
                  <a:cubicBezTo>
                    <a:pt x="11" y="135"/>
                    <a:pt x="17" y="125"/>
                    <a:pt x="25" y="116"/>
                  </a:cubicBezTo>
                  <a:cubicBezTo>
                    <a:pt x="33" y="107"/>
                    <a:pt x="43" y="100"/>
                    <a:pt x="54" y="95"/>
                  </a:cubicBezTo>
                  <a:cubicBezTo>
                    <a:pt x="66" y="90"/>
                    <a:pt x="79" y="88"/>
                    <a:pt x="94" y="88"/>
                  </a:cubicBezTo>
                  <a:cubicBezTo>
                    <a:pt x="109" y="88"/>
                    <a:pt x="122" y="90"/>
                    <a:pt x="133" y="95"/>
                  </a:cubicBezTo>
                  <a:cubicBezTo>
                    <a:pt x="144" y="100"/>
                    <a:pt x="153" y="107"/>
                    <a:pt x="160" y="115"/>
                  </a:cubicBezTo>
                  <a:cubicBezTo>
                    <a:pt x="167" y="123"/>
                    <a:pt x="173" y="133"/>
                    <a:pt x="176" y="144"/>
                  </a:cubicBezTo>
                  <a:cubicBezTo>
                    <a:pt x="180" y="156"/>
                    <a:pt x="182" y="168"/>
                    <a:pt x="182" y="180"/>
                  </a:cubicBezTo>
                  <a:cubicBezTo>
                    <a:pt x="182" y="194"/>
                    <a:pt x="182" y="194"/>
                    <a:pt x="182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40" y="210"/>
                    <a:pt x="45" y="222"/>
                    <a:pt x="55" y="231"/>
                  </a:cubicBezTo>
                  <a:cubicBezTo>
                    <a:pt x="64" y="240"/>
                    <a:pt x="77" y="245"/>
                    <a:pt x="95" y="245"/>
                  </a:cubicBezTo>
                  <a:cubicBezTo>
                    <a:pt x="107" y="245"/>
                    <a:pt x="117" y="243"/>
                    <a:pt x="124" y="237"/>
                  </a:cubicBezTo>
                  <a:cubicBezTo>
                    <a:pt x="132" y="232"/>
                    <a:pt x="139" y="225"/>
                    <a:pt x="144" y="216"/>
                  </a:cubicBezTo>
                  <a:lnTo>
                    <a:pt x="177" y="234"/>
                  </a:lnTo>
                  <a:close/>
                  <a:moveTo>
                    <a:pt x="94" y="120"/>
                  </a:moveTo>
                  <a:cubicBezTo>
                    <a:pt x="78" y="120"/>
                    <a:pt x="66" y="125"/>
                    <a:pt x="56" y="133"/>
                  </a:cubicBezTo>
                  <a:cubicBezTo>
                    <a:pt x="47" y="142"/>
                    <a:pt x="41" y="154"/>
                    <a:pt x="39" y="169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2" y="155"/>
                    <a:pt x="138" y="143"/>
                    <a:pt x="130" y="134"/>
                  </a:cubicBezTo>
                  <a:cubicBezTo>
                    <a:pt x="122" y="125"/>
                    <a:pt x="110" y="120"/>
                    <a:pt x="94" y="120"/>
                  </a:cubicBezTo>
                  <a:close/>
                  <a:moveTo>
                    <a:pt x="88" y="74"/>
                  </a:moveTo>
                  <a:cubicBezTo>
                    <a:pt x="73" y="59"/>
                    <a:pt x="73" y="59"/>
                    <a:pt x="73" y="5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47" y="18"/>
                    <a:pt x="147" y="18"/>
                    <a:pt x="147" y="18"/>
                  </a:cubicBezTo>
                  <a:lnTo>
                    <a:pt x="8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0EC0706E-6A63-4D3D-A490-FE902D1E3529}"/>
                </a:ext>
              </a:extLst>
            </p:cNvPr>
            <p:cNvSpPr>
              <a:spLocks/>
            </p:cNvSpPr>
            <p:nvPr/>
          </p:nvSpPr>
          <p:spPr bwMode="black">
            <a:xfrm>
              <a:off x="2367" y="939"/>
              <a:ext cx="473" cy="360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  <p:sp>
          <p:nvSpPr>
            <p:cNvPr id="69" name="Rectangle 23">
              <a:extLst>
                <a:ext uri="{FF2B5EF4-FFF2-40B4-BE49-F238E27FC236}">
                  <a16:creationId xmlns:a16="http://schemas.microsoft.com/office/drawing/2014/main" id="{4BF64679-BE2E-4141-BFAB-EE3951E793B3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2131" y="939"/>
              <a:ext cx="173" cy="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087">
                <a:solidFill>
                  <a:schemeClr val="bg1"/>
                </a:solidFill>
              </a:endParaRPr>
            </a:p>
          </p:txBody>
        </p: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44FFD67-4574-DDAF-BCDF-A9028A123039}"/>
              </a:ext>
            </a:extLst>
          </p:cNvPr>
          <p:cNvCxnSpPr/>
          <p:nvPr userDrawn="1"/>
        </p:nvCxnSpPr>
        <p:spPr>
          <a:xfrm>
            <a:off x="391330" y="8458098"/>
            <a:ext cx="11994349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73377B0-B435-D60A-4B80-A9ED4787F6D9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386890" y="8693064"/>
            <a:ext cx="2069923" cy="531412"/>
            <a:chOff x="2131" y="919"/>
            <a:chExt cx="3529" cy="906"/>
          </a:xfrm>
          <a:solidFill>
            <a:schemeClr val="tx1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8557F6E-5A9C-B7B8-92E6-08E8207722A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131" y="1440"/>
              <a:ext cx="709" cy="385"/>
            </a:xfrm>
            <a:custGeom>
              <a:avLst/>
              <a:gdLst>
                <a:gd name="T0" fmla="*/ 355 w 472"/>
                <a:gd name="T1" fmla="*/ 19 h 256"/>
                <a:gd name="T2" fmla="*/ 355 w 472"/>
                <a:gd name="T3" fmla="*/ 0 h 256"/>
                <a:gd name="T4" fmla="*/ 472 w 472"/>
                <a:gd name="T5" fmla="*/ 0 h 256"/>
                <a:gd name="T6" fmla="*/ 472 w 472"/>
                <a:gd name="T7" fmla="*/ 19 h 256"/>
                <a:gd name="T8" fmla="*/ 236 w 472"/>
                <a:gd name="T9" fmla="*/ 256 h 256"/>
                <a:gd name="T10" fmla="*/ 0 w 472"/>
                <a:gd name="T11" fmla="*/ 19 h 256"/>
                <a:gd name="T12" fmla="*/ 0 w 472"/>
                <a:gd name="T13" fmla="*/ 0 h 256"/>
                <a:gd name="T14" fmla="*/ 117 w 472"/>
                <a:gd name="T15" fmla="*/ 0 h 256"/>
                <a:gd name="T16" fmla="*/ 117 w 472"/>
                <a:gd name="T17" fmla="*/ 19 h 256"/>
                <a:gd name="T18" fmla="*/ 236 w 472"/>
                <a:gd name="T19" fmla="*/ 144 h 256"/>
                <a:gd name="T20" fmla="*/ 355 w 472"/>
                <a:gd name="T21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256">
                  <a:moveTo>
                    <a:pt x="355" y="19"/>
                  </a:moveTo>
                  <a:cubicBezTo>
                    <a:pt x="355" y="0"/>
                    <a:pt x="355" y="0"/>
                    <a:pt x="355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152"/>
                    <a:pt x="369" y="256"/>
                    <a:pt x="236" y="256"/>
                  </a:cubicBezTo>
                  <a:cubicBezTo>
                    <a:pt x="103" y="256"/>
                    <a:pt x="0" y="152"/>
                    <a:pt x="0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91"/>
                    <a:pt x="167" y="144"/>
                    <a:pt x="236" y="144"/>
                  </a:cubicBezTo>
                  <a:cubicBezTo>
                    <a:pt x="305" y="144"/>
                    <a:pt x="355" y="91"/>
                    <a:pt x="3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EE832C9A-AE63-2722-2EA1-823249FBB92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7" y="939"/>
              <a:ext cx="300" cy="359"/>
            </a:xfrm>
            <a:custGeom>
              <a:avLst/>
              <a:gdLst>
                <a:gd name="T0" fmla="*/ 59 w 300"/>
                <a:gd name="T1" fmla="*/ 91 h 359"/>
                <a:gd name="T2" fmla="*/ 59 w 300"/>
                <a:gd name="T3" fmla="*/ 359 h 359"/>
                <a:gd name="T4" fmla="*/ 0 w 300"/>
                <a:gd name="T5" fmla="*/ 359 h 359"/>
                <a:gd name="T6" fmla="*/ 0 w 300"/>
                <a:gd name="T7" fmla="*/ 0 h 359"/>
                <a:gd name="T8" fmla="*/ 72 w 300"/>
                <a:gd name="T9" fmla="*/ 0 h 359"/>
                <a:gd name="T10" fmla="*/ 228 w 300"/>
                <a:gd name="T11" fmla="*/ 262 h 359"/>
                <a:gd name="T12" fmla="*/ 243 w 300"/>
                <a:gd name="T13" fmla="*/ 296 h 359"/>
                <a:gd name="T14" fmla="*/ 242 w 300"/>
                <a:gd name="T15" fmla="*/ 259 h 359"/>
                <a:gd name="T16" fmla="*/ 242 w 300"/>
                <a:gd name="T17" fmla="*/ 0 h 359"/>
                <a:gd name="T18" fmla="*/ 300 w 300"/>
                <a:gd name="T19" fmla="*/ 0 h 359"/>
                <a:gd name="T20" fmla="*/ 300 w 300"/>
                <a:gd name="T21" fmla="*/ 359 h 359"/>
                <a:gd name="T22" fmla="*/ 233 w 300"/>
                <a:gd name="T23" fmla="*/ 359 h 359"/>
                <a:gd name="T24" fmla="*/ 71 w 300"/>
                <a:gd name="T25" fmla="*/ 87 h 359"/>
                <a:gd name="T26" fmla="*/ 56 w 300"/>
                <a:gd name="T27" fmla="*/ 57 h 359"/>
                <a:gd name="T28" fmla="*/ 59 w 300"/>
                <a:gd name="T29" fmla="*/ 9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0" h="359">
                  <a:moveTo>
                    <a:pt x="59" y="91"/>
                  </a:moveTo>
                  <a:lnTo>
                    <a:pt x="59" y="359"/>
                  </a:lnTo>
                  <a:lnTo>
                    <a:pt x="0" y="359"/>
                  </a:lnTo>
                  <a:lnTo>
                    <a:pt x="0" y="0"/>
                  </a:lnTo>
                  <a:lnTo>
                    <a:pt x="72" y="0"/>
                  </a:lnTo>
                  <a:lnTo>
                    <a:pt x="228" y="262"/>
                  </a:lnTo>
                  <a:lnTo>
                    <a:pt x="243" y="296"/>
                  </a:lnTo>
                  <a:lnTo>
                    <a:pt x="242" y="259"/>
                  </a:lnTo>
                  <a:lnTo>
                    <a:pt x="242" y="0"/>
                  </a:lnTo>
                  <a:lnTo>
                    <a:pt x="300" y="0"/>
                  </a:lnTo>
                  <a:lnTo>
                    <a:pt x="300" y="359"/>
                  </a:lnTo>
                  <a:lnTo>
                    <a:pt x="233" y="359"/>
                  </a:lnTo>
                  <a:lnTo>
                    <a:pt x="71" y="87"/>
                  </a:lnTo>
                  <a:lnTo>
                    <a:pt x="56" y="57"/>
                  </a:lnTo>
                  <a:lnTo>
                    <a:pt x="5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79274AB9-F4FA-008F-8797-D3162F9464AA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466" y="1017"/>
              <a:ext cx="297" cy="287"/>
            </a:xfrm>
            <a:custGeom>
              <a:avLst/>
              <a:gdLst>
                <a:gd name="T0" fmla="*/ 57 w 198"/>
                <a:gd name="T1" fmla="*/ 191 h 191"/>
                <a:gd name="T2" fmla="*/ 15 w 198"/>
                <a:gd name="T3" fmla="*/ 178 h 191"/>
                <a:gd name="T4" fmla="*/ 0 w 198"/>
                <a:gd name="T5" fmla="*/ 145 h 191"/>
                <a:gd name="T6" fmla="*/ 6 w 198"/>
                <a:gd name="T7" fmla="*/ 119 h 191"/>
                <a:gd name="T8" fmla="*/ 23 w 198"/>
                <a:gd name="T9" fmla="*/ 103 h 191"/>
                <a:gd name="T10" fmla="*/ 47 w 198"/>
                <a:gd name="T11" fmla="*/ 93 h 191"/>
                <a:gd name="T12" fmla="*/ 84 w 198"/>
                <a:gd name="T13" fmla="*/ 83 h 191"/>
                <a:gd name="T14" fmla="*/ 119 w 198"/>
                <a:gd name="T15" fmla="*/ 73 h 191"/>
                <a:gd name="T16" fmla="*/ 128 w 198"/>
                <a:gd name="T17" fmla="*/ 57 h 191"/>
                <a:gd name="T18" fmla="*/ 120 w 198"/>
                <a:gd name="T19" fmla="*/ 39 h 191"/>
                <a:gd name="T20" fmla="*/ 91 w 198"/>
                <a:gd name="T21" fmla="*/ 32 h 191"/>
                <a:gd name="T22" fmla="*/ 58 w 198"/>
                <a:gd name="T23" fmla="*/ 42 h 191"/>
                <a:gd name="T24" fmla="*/ 40 w 198"/>
                <a:gd name="T25" fmla="*/ 69 h 191"/>
                <a:gd name="T26" fmla="*/ 4 w 198"/>
                <a:gd name="T27" fmla="*/ 58 h 191"/>
                <a:gd name="T28" fmla="*/ 39 w 198"/>
                <a:gd name="T29" fmla="*/ 15 h 191"/>
                <a:gd name="T30" fmla="*/ 92 w 198"/>
                <a:gd name="T31" fmla="*/ 0 h 191"/>
                <a:gd name="T32" fmla="*/ 146 w 198"/>
                <a:gd name="T33" fmla="*/ 17 h 191"/>
                <a:gd name="T34" fmla="*/ 166 w 198"/>
                <a:gd name="T35" fmla="*/ 66 h 191"/>
                <a:gd name="T36" fmla="*/ 166 w 198"/>
                <a:gd name="T37" fmla="*/ 135 h 191"/>
                <a:gd name="T38" fmla="*/ 171 w 198"/>
                <a:gd name="T39" fmla="*/ 155 h 191"/>
                <a:gd name="T40" fmla="*/ 185 w 198"/>
                <a:gd name="T41" fmla="*/ 160 h 191"/>
                <a:gd name="T42" fmla="*/ 192 w 198"/>
                <a:gd name="T43" fmla="*/ 159 h 191"/>
                <a:gd name="T44" fmla="*/ 198 w 198"/>
                <a:gd name="T45" fmla="*/ 157 h 191"/>
                <a:gd name="T46" fmla="*/ 198 w 198"/>
                <a:gd name="T47" fmla="*/ 184 h 191"/>
                <a:gd name="T48" fmla="*/ 186 w 198"/>
                <a:gd name="T49" fmla="*/ 188 h 191"/>
                <a:gd name="T50" fmla="*/ 170 w 198"/>
                <a:gd name="T51" fmla="*/ 190 h 191"/>
                <a:gd name="T52" fmla="*/ 139 w 198"/>
                <a:gd name="T53" fmla="*/ 179 h 191"/>
                <a:gd name="T54" fmla="*/ 129 w 198"/>
                <a:gd name="T55" fmla="*/ 143 h 191"/>
                <a:gd name="T56" fmla="*/ 101 w 198"/>
                <a:gd name="T57" fmla="*/ 178 h 191"/>
                <a:gd name="T58" fmla="*/ 57 w 198"/>
                <a:gd name="T59" fmla="*/ 191 h 191"/>
                <a:gd name="T60" fmla="*/ 72 w 198"/>
                <a:gd name="T61" fmla="*/ 161 h 191"/>
                <a:gd name="T62" fmla="*/ 95 w 198"/>
                <a:gd name="T63" fmla="*/ 156 h 191"/>
                <a:gd name="T64" fmla="*/ 113 w 198"/>
                <a:gd name="T65" fmla="*/ 143 h 191"/>
                <a:gd name="T66" fmla="*/ 125 w 198"/>
                <a:gd name="T67" fmla="*/ 124 h 191"/>
                <a:gd name="T68" fmla="*/ 130 w 198"/>
                <a:gd name="T69" fmla="*/ 101 h 191"/>
                <a:gd name="T70" fmla="*/ 130 w 198"/>
                <a:gd name="T71" fmla="*/ 88 h 191"/>
                <a:gd name="T72" fmla="*/ 116 w 198"/>
                <a:gd name="T73" fmla="*/ 98 h 191"/>
                <a:gd name="T74" fmla="*/ 88 w 198"/>
                <a:gd name="T75" fmla="*/ 105 h 191"/>
                <a:gd name="T76" fmla="*/ 52 w 198"/>
                <a:gd name="T77" fmla="*/ 117 h 191"/>
                <a:gd name="T78" fmla="*/ 40 w 198"/>
                <a:gd name="T79" fmla="*/ 138 h 191"/>
                <a:gd name="T80" fmla="*/ 48 w 198"/>
                <a:gd name="T81" fmla="*/ 155 h 191"/>
                <a:gd name="T82" fmla="*/ 72 w 198"/>
                <a:gd name="T83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191">
                  <a:moveTo>
                    <a:pt x="57" y="191"/>
                  </a:moveTo>
                  <a:cubicBezTo>
                    <a:pt x="39" y="191"/>
                    <a:pt x="25" y="187"/>
                    <a:pt x="15" y="178"/>
                  </a:cubicBezTo>
                  <a:cubicBezTo>
                    <a:pt x="5" y="170"/>
                    <a:pt x="0" y="159"/>
                    <a:pt x="0" y="145"/>
                  </a:cubicBezTo>
                  <a:cubicBezTo>
                    <a:pt x="0" y="134"/>
                    <a:pt x="2" y="126"/>
                    <a:pt x="6" y="119"/>
                  </a:cubicBezTo>
                  <a:cubicBezTo>
                    <a:pt x="10" y="113"/>
                    <a:pt x="16" y="107"/>
                    <a:pt x="23" y="103"/>
                  </a:cubicBezTo>
                  <a:cubicBezTo>
                    <a:pt x="29" y="99"/>
                    <a:pt x="37" y="95"/>
                    <a:pt x="47" y="93"/>
                  </a:cubicBezTo>
                  <a:cubicBezTo>
                    <a:pt x="56" y="90"/>
                    <a:pt x="69" y="87"/>
                    <a:pt x="84" y="83"/>
                  </a:cubicBezTo>
                  <a:cubicBezTo>
                    <a:pt x="101" y="80"/>
                    <a:pt x="112" y="76"/>
                    <a:pt x="119" y="73"/>
                  </a:cubicBezTo>
                  <a:cubicBezTo>
                    <a:pt x="125" y="69"/>
                    <a:pt x="128" y="64"/>
                    <a:pt x="128" y="57"/>
                  </a:cubicBezTo>
                  <a:cubicBezTo>
                    <a:pt x="128" y="50"/>
                    <a:pt x="126" y="45"/>
                    <a:pt x="120" y="39"/>
                  </a:cubicBezTo>
                  <a:cubicBezTo>
                    <a:pt x="114" y="34"/>
                    <a:pt x="105" y="32"/>
                    <a:pt x="91" y="32"/>
                  </a:cubicBezTo>
                  <a:cubicBezTo>
                    <a:pt x="77" y="32"/>
                    <a:pt x="67" y="35"/>
                    <a:pt x="58" y="42"/>
                  </a:cubicBezTo>
                  <a:cubicBezTo>
                    <a:pt x="50" y="48"/>
                    <a:pt x="44" y="57"/>
                    <a:pt x="40" y="6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" y="39"/>
                    <a:pt x="23" y="24"/>
                    <a:pt x="39" y="15"/>
                  </a:cubicBezTo>
                  <a:cubicBezTo>
                    <a:pt x="54" y="5"/>
                    <a:pt x="72" y="0"/>
                    <a:pt x="92" y="0"/>
                  </a:cubicBezTo>
                  <a:cubicBezTo>
                    <a:pt x="115" y="0"/>
                    <a:pt x="133" y="6"/>
                    <a:pt x="146" y="17"/>
                  </a:cubicBezTo>
                  <a:cubicBezTo>
                    <a:pt x="160" y="28"/>
                    <a:pt x="166" y="44"/>
                    <a:pt x="166" y="66"/>
                  </a:cubicBezTo>
                  <a:cubicBezTo>
                    <a:pt x="166" y="135"/>
                    <a:pt x="166" y="135"/>
                    <a:pt x="166" y="135"/>
                  </a:cubicBezTo>
                  <a:cubicBezTo>
                    <a:pt x="166" y="145"/>
                    <a:pt x="168" y="151"/>
                    <a:pt x="171" y="155"/>
                  </a:cubicBezTo>
                  <a:cubicBezTo>
                    <a:pt x="174" y="158"/>
                    <a:pt x="179" y="160"/>
                    <a:pt x="185" y="160"/>
                  </a:cubicBezTo>
                  <a:cubicBezTo>
                    <a:pt x="187" y="160"/>
                    <a:pt x="190" y="159"/>
                    <a:pt x="192" y="159"/>
                  </a:cubicBezTo>
                  <a:cubicBezTo>
                    <a:pt x="194" y="159"/>
                    <a:pt x="196" y="158"/>
                    <a:pt x="198" y="157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5" y="185"/>
                    <a:pt x="191" y="187"/>
                    <a:pt x="186" y="188"/>
                  </a:cubicBezTo>
                  <a:cubicBezTo>
                    <a:pt x="181" y="190"/>
                    <a:pt x="176" y="190"/>
                    <a:pt x="170" y="190"/>
                  </a:cubicBezTo>
                  <a:cubicBezTo>
                    <a:pt x="156" y="190"/>
                    <a:pt x="145" y="187"/>
                    <a:pt x="139" y="179"/>
                  </a:cubicBezTo>
                  <a:cubicBezTo>
                    <a:pt x="132" y="172"/>
                    <a:pt x="129" y="160"/>
                    <a:pt x="129" y="143"/>
                  </a:cubicBezTo>
                  <a:cubicBezTo>
                    <a:pt x="123" y="158"/>
                    <a:pt x="114" y="170"/>
                    <a:pt x="101" y="178"/>
                  </a:cubicBezTo>
                  <a:cubicBezTo>
                    <a:pt x="88" y="187"/>
                    <a:pt x="74" y="191"/>
                    <a:pt x="57" y="191"/>
                  </a:cubicBezTo>
                  <a:close/>
                  <a:moveTo>
                    <a:pt x="72" y="161"/>
                  </a:moveTo>
                  <a:cubicBezTo>
                    <a:pt x="80" y="161"/>
                    <a:pt x="88" y="159"/>
                    <a:pt x="95" y="156"/>
                  </a:cubicBezTo>
                  <a:cubicBezTo>
                    <a:pt x="102" y="153"/>
                    <a:pt x="108" y="148"/>
                    <a:pt x="113" y="143"/>
                  </a:cubicBezTo>
                  <a:cubicBezTo>
                    <a:pt x="118" y="137"/>
                    <a:pt x="122" y="131"/>
                    <a:pt x="125" y="124"/>
                  </a:cubicBezTo>
                  <a:cubicBezTo>
                    <a:pt x="128" y="116"/>
                    <a:pt x="130" y="109"/>
                    <a:pt x="130" y="101"/>
                  </a:cubicBezTo>
                  <a:cubicBezTo>
                    <a:pt x="130" y="88"/>
                    <a:pt x="130" y="88"/>
                    <a:pt x="130" y="88"/>
                  </a:cubicBezTo>
                  <a:cubicBezTo>
                    <a:pt x="127" y="92"/>
                    <a:pt x="122" y="95"/>
                    <a:pt x="116" y="98"/>
                  </a:cubicBezTo>
                  <a:cubicBezTo>
                    <a:pt x="109" y="100"/>
                    <a:pt x="100" y="103"/>
                    <a:pt x="88" y="105"/>
                  </a:cubicBezTo>
                  <a:cubicBezTo>
                    <a:pt x="72" y="109"/>
                    <a:pt x="60" y="113"/>
                    <a:pt x="52" y="117"/>
                  </a:cubicBezTo>
                  <a:cubicBezTo>
                    <a:pt x="44" y="122"/>
                    <a:pt x="40" y="129"/>
                    <a:pt x="40" y="138"/>
                  </a:cubicBezTo>
                  <a:cubicBezTo>
                    <a:pt x="40" y="145"/>
                    <a:pt x="42" y="151"/>
                    <a:pt x="48" y="155"/>
                  </a:cubicBezTo>
                  <a:cubicBezTo>
                    <a:pt x="54" y="159"/>
                    <a:pt x="62" y="161"/>
                    <a:pt x="7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830A2AA3-F5C2-CA64-81C8-7B1868986BBB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805" y="1017"/>
              <a:ext cx="259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4 h 187"/>
                <a:gd name="T4" fmla="*/ 40 w 172"/>
                <a:gd name="T5" fmla="*/ 4 h 187"/>
                <a:gd name="T6" fmla="*/ 40 w 172"/>
                <a:gd name="T7" fmla="*/ 47 h 187"/>
                <a:gd name="T8" fmla="*/ 65 w 172"/>
                <a:gd name="T9" fmla="*/ 12 h 187"/>
                <a:gd name="T10" fmla="*/ 105 w 172"/>
                <a:gd name="T11" fmla="*/ 0 h 187"/>
                <a:gd name="T12" fmla="*/ 154 w 172"/>
                <a:gd name="T13" fmla="*/ 21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8 h 187"/>
                <a:gd name="T24" fmla="*/ 88 w 172"/>
                <a:gd name="T25" fmla="*/ 33 h 187"/>
                <a:gd name="T26" fmla="*/ 53 w 172"/>
                <a:gd name="T27" fmla="*/ 50 h 187"/>
                <a:gd name="T28" fmla="*/ 40 w 172"/>
                <a:gd name="T29" fmla="*/ 97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2"/>
                    <a:pt x="54" y="20"/>
                    <a:pt x="65" y="12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4" y="21"/>
                  </a:cubicBezTo>
                  <a:cubicBezTo>
                    <a:pt x="166" y="35"/>
                    <a:pt x="172" y="53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70"/>
                    <a:pt x="129" y="57"/>
                    <a:pt x="122" y="48"/>
                  </a:cubicBezTo>
                  <a:cubicBezTo>
                    <a:pt x="115" y="38"/>
                    <a:pt x="104" y="33"/>
                    <a:pt x="88" y="33"/>
                  </a:cubicBezTo>
                  <a:cubicBezTo>
                    <a:pt x="73" y="33"/>
                    <a:pt x="61" y="39"/>
                    <a:pt x="53" y="50"/>
                  </a:cubicBezTo>
                  <a:cubicBezTo>
                    <a:pt x="44" y="61"/>
                    <a:pt x="40" y="77"/>
                    <a:pt x="40" y="97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ACF333D1-4B74-84D6-3CD9-BF6F260E78B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100" y="919"/>
              <a:ext cx="196" cy="385"/>
            </a:xfrm>
            <a:custGeom>
              <a:avLst/>
              <a:gdLst>
                <a:gd name="T0" fmla="*/ 131 w 131"/>
                <a:gd name="T1" fmla="*/ 216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0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89 h 256"/>
                <a:gd name="T34" fmla="*/ 86 w 131"/>
                <a:gd name="T35" fmla="*/ 214 h 256"/>
                <a:gd name="T36" fmla="*/ 107 w 131"/>
                <a:gd name="T37" fmla="*/ 222 h 256"/>
                <a:gd name="T38" fmla="*/ 120 w 131"/>
                <a:gd name="T39" fmla="*/ 220 h 256"/>
                <a:gd name="T40" fmla="*/ 131 w 131"/>
                <a:gd name="T41" fmla="*/ 21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6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2"/>
                    <a:pt x="116" y="254"/>
                  </a:cubicBezTo>
                  <a:cubicBezTo>
                    <a:pt x="111" y="255"/>
                    <a:pt x="105" y="256"/>
                    <a:pt x="98" y="256"/>
                  </a:cubicBezTo>
                  <a:cubicBezTo>
                    <a:pt x="78" y="256"/>
                    <a:pt x="64" y="251"/>
                    <a:pt x="55" y="240"/>
                  </a:cubicBezTo>
                  <a:cubicBezTo>
                    <a:pt x="46" y="230"/>
                    <a:pt x="42" y="214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89"/>
                    <a:pt x="79" y="189"/>
                    <a:pt x="79" y="189"/>
                  </a:cubicBezTo>
                  <a:cubicBezTo>
                    <a:pt x="79" y="201"/>
                    <a:pt x="82" y="210"/>
                    <a:pt x="86" y="214"/>
                  </a:cubicBezTo>
                  <a:cubicBezTo>
                    <a:pt x="91" y="219"/>
                    <a:pt x="98" y="222"/>
                    <a:pt x="107" y="222"/>
                  </a:cubicBezTo>
                  <a:cubicBezTo>
                    <a:pt x="112" y="222"/>
                    <a:pt x="116" y="221"/>
                    <a:pt x="120" y="220"/>
                  </a:cubicBezTo>
                  <a:cubicBezTo>
                    <a:pt x="123" y="219"/>
                    <a:pt x="127" y="218"/>
                    <a:pt x="131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B2368ED1-5901-8165-FB0E-494F4CC366C9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328" y="1017"/>
              <a:ext cx="273" cy="287"/>
            </a:xfrm>
            <a:custGeom>
              <a:avLst/>
              <a:gdLst>
                <a:gd name="T0" fmla="*/ 177 w 182"/>
                <a:gd name="T1" fmla="*/ 147 h 191"/>
                <a:gd name="T2" fmla="*/ 146 w 182"/>
                <a:gd name="T3" fmla="*/ 178 h 191"/>
                <a:gd name="T4" fmla="*/ 95 w 182"/>
                <a:gd name="T5" fmla="*/ 191 h 191"/>
                <a:gd name="T6" fmla="*/ 54 w 182"/>
                <a:gd name="T7" fmla="*/ 184 h 191"/>
                <a:gd name="T8" fmla="*/ 24 w 182"/>
                <a:gd name="T9" fmla="*/ 164 h 191"/>
                <a:gd name="T10" fmla="*/ 6 w 182"/>
                <a:gd name="T11" fmla="*/ 134 h 191"/>
                <a:gd name="T12" fmla="*/ 0 w 182"/>
                <a:gd name="T13" fmla="*/ 97 h 191"/>
                <a:gd name="T14" fmla="*/ 6 w 182"/>
                <a:gd name="T15" fmla="*/ 60 h 191"/>
                <a:gd name="T16" fmla="*/ 25 w 182"/>
                <a:gd name="T17" fmla="*/ 29 h 191"/>
                <a:gd name="T18" fmla="*/ 54 w 182"/>
                <a:gd name="T19" fmla="*/ 8 h 191"/>
                <a:gd name="T20" fmla="*/ 94 w 182"/>
                <a:gd name="T21" fmla="*/ 0 h 191"/>
                <a:gd name="T22" fmla="*/ 133 w 182"/>
                <a:gd name="T23" fmla="*/ 8 h 191"/>
                <a:gd name="T24" fmla="*/ 160 w 182"/>
                <a:gd name="T25" fmla="*/ 28 h 191"/>
                <a:gd name="T26" fmla="*/ 176 w 182"/>
                <a:gd name="T27" fmla="*/ 57 h 191"/>
                <a:gd name="T28" fmla="*/ 182 w 182"/>
                <a:gd name="T29" fmla="*/ 93 h 191"/>
                <a:gd name="T30" fmla="*/ 182 w 182"/>
                <a:gd name="T31" fmla="*/ 106 h 191"/>
                <a:gd name="T32" fmla="*/ 39 w 182"/>
                <a:gd name="T33" fmla="*/ 106 h 191"/>
                <a:gd name="T34" fmla="*/ 55 w 182"/>
                <a:gd name="T35" fmla="*/ 144 h 191"/>
                <a:gd name="T36" fmla="*/ 95 w 182"/>
                <a:gd name="T37" fmla="*/ 158 h 191"/>
                <a:gd name="T38" fmla="*/ 125 w 182"/>
                <a:gd name="T39" fmla="*/ 150 h 191"/>
                <a:gd name="T40" fmla="*/ 144 w 182"/>
                <a:gd name="T41" fmla="*/ 128 h 191"/>
                <a:gd name="T42" fmla="*/ 177 w 182"/>
                <a:gd name="T43" fmla="*/ 147 h 191"/>
                <a:gd name="T44" fmla="*/ 94 w 182"/>
                <a:gd name="T45" fmla="*/ 33 h 191"/>
                <a:gd name="T46" fmla="*/ 56 w 182"/>
                <a:gd name="T47" fmla="*/ 46 h 191"/>
                <a:gd name="T48" fmla="*/ 39 w 182"/>
                <a:gd name="T49" fmla="*/ 82 h 191"/>
                <a:gd name="T50" fmla="*/ 143 w 182"/>
                <a:gd name="T51" fmla="*/ 82 h 191"/>
                <a:gd name="T52" fmla="*/ 130 w 182"/>
                <a:gd name="T53" fmla="*/ 47 h 191"/>
                <a:gd name="T54" fmla="*/ 94 w 182"/>
                <a:gd name="T55" fmla="*/ 3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1">
                  <a:moveTo>
                    <a:pt x="177" y="147"/>
                  </a:moveTo>
                  <a:cubicBezTo>
                    <a:pt x="170" y="159"/>
                    <a:pt x="159" y="170"/>
                    <a:pt x="146" y="178"/>
                  </a:cubicBezTo>
                  <a:cubicBezTo>
                    <a:pt x="132" y="187"/>
                    <a:pt x="116" y="191"/>
                    <a:pt x="95" y="191"/>
                  </a:cubicBezTo>
                  <a:cubicBezTo>
                    <a:pt x="80" y="191"/>
                    <a:pt x="66" y="188"/>
                    <a:pt x="54" y="184"/>
                  </a:cubicBezTo>
                  <a:cubicBezTo>
                    <a:pt x="42" y="179"/>
                    <a:pt x="32" y="172"/>
                    <a:pt x="24" y="164"/>
                  </a:cubicBezTo>
                  <a:cubicBezTo>
                    <a:pt x="16" y="156"/>
                    <a:pt x="10" y="146"/>
                    <a:pt x="6" y="134"/>
                  </a:cubicBezTo>
                  <a:cubicBezTo>
                    <a:pt x="2" y="122"/>
                    <a:pt x="0" y="110"/>
                    <a:pt x="0" y="97"/>
                  </a:cubicBezTo>
                  <a:cubicBezTo>
                    <a:pt x="0" y="84"/>
                    <a:pt x="2" y="71"/>
                    <a:pt x="6" y="60"/>
                  </a:cubicBezTo>
                  <a:cubicBezTo>
                    <a:pt x="11" y="48"/>
                    <a:pt x="17" y="37"/>
                    <a:pt x="25" y="29"/>
                  </a:cubicBezTo>
                  <a:cubicBezTo>
                    <a:pt x="33" y="20"/>
                    <a:pt x="43" y="13"/>
                    <a:pt x="54" y="8"/>
                  </a:cubicBezTo>
                  <a:cubicBezTo>
                    <a:pt x="66" y="3"/>
                    <a:pt x="79" y="0"/>
                    <a:pt x="94" y="0"/>
                  </a:cubicBezTo>
                  <a:cubicBezTo>
                    <a:pt x="109" y="0"/>
                    <a:pt x="122" y="3"/>
                    <a:pt x="133" y="8"/>
                  </a:cubicBezTo>
                  <a:cubicBezTo>
                    <a:pt x="144" y="13"/>
                    <a:pt x="153" y="19"/>
                    <a:pt x="160" y="28"/>
                  </a:cubicBezTo>
                  <a:cubicBezTo>
                    <a:pt x="167" y="36"/>
                    <a:pt x="173" y="46"/>
                    <a:pt x="176" y="57"/>
                  </a:cubicBezTo>
                  <a:cubicBezTo>
                    <a:pt x="180" y="68"/>
                    <a:pt x="182" y="80"/>
                    <a:pt x="182" y="9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5"/>
                    <a:pt x="55" y="144"/>
                  </a:cubicBezTo>
                  <a:cubicBezTo>
                    <a:pt x="64" y="153"/>
                    <a:pt x="78" y="158"/>
                    <a:pt x="95" y="158"/>
                  </a:cubicBezTo>
                  <a:cubicBezTo>
                    <a:pt x="107" y="158"/>
                    <a:pt x="117" y="155"/>
                    <a:pt x="125" y="150"/>
                  </a:cubicBezTo>
                  <a:cubicBezTo>
                    <a:pt x="132" y="145"/>
                    <a:pt x="139" y="138"/>
                    <a:pt x="144" y="128"/>
                  </a:cubicBezTo>
                  <a:lnTo>
                    <a:pt x="177" y="147"/>
                  </a:lnTo>
                  <a:close/>
                  <a:moveTo>
                    <a:pt x="94" y="33"/>
                  </a:moveTo>
                  <a:cubicBezTo>
                    <a:pt x="78" y="33"/>
                    <a:pt x="66" y="37"/>
                    <a:pt x="56" y="46"/>
                  </a:cubicBezTo>
                  <a:cubicBezTo>
                    <a:pt x="47" y="55"/>
                    <a:pt x="41" y="66"/>
                    <a:pt x="39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2" y="68"/>
                    <a:pt x="138" y="56"/>
                    <a:pt x="130" y="47"/>
                  </a:cubicBezTo>
                  <a:cubicBezTo>
                    <a:pt x="122" y="38"/>
                    <a:pt x="110" y="33"/>
                    <a:pt x="94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A49BCE87-0272-DC19-90B6-B06744AB471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637" y="1017"/>
              <a:ext cx="248" cy="287"/>
            </a:xfrm>
            <a:custGeom>
              <a:avLst/>
              <a:gdLst>
                <a:gd name="T0" fmla="*/ 0 w 165"/>
                <a:gd name="T1" fmla="*/ 155 h 191"/>
                <a:gd name="T2" fmla="*/ 28 w 165"/>
                <a:gd name="T3" fmla="*/ 127 h 191"/>
                <a:gd name="T4" fmla="*/ 54 w 165"/>
                <a:gd name="T5" fmla="*/ 150 h 191"/>
                <a:gd name="T6" fmla="*/ 89 w 165"/>
                <a:gd name="T7" fmla="*/ 158 h 191"/>
                <a:gd name="T8" fmla="*/ 117 w 165"/>
                <a:gd name="T9" fmla="*/ 150 h 191"/>
                <a:gd name="T10" fmla="*/ 126 w 165"/>
                <a:gd name="T11" fmla="*/ 132 h 191"/>
                <a:gd name="T12" fmla="*/ 121 w 165"/>
                <a:gd name="T13" fmla="*/ 121 h 191"/>
                <a:gd name="T14" fmla="*/ 108 w 165"/>
                <a:gd name="T15" fmla="*/ 114 h 191"/>
                <a:gd name="T16" fmla="*/ 88 w 165"/>
                <a:gd name="T17" fmla="*/ 110 h 191"/>
                <a:gd name="T18" fmla="*/ 64 w 165"/>
                <a:gd name="T19" fmla="*/ 106 h 191"/>
                <a:gd name="T20" fmla="*/ 23 w 165"/>
                <a:gd name="T21" fmla="*/ 92 h 191"/>
                <a:gd name="T22" fmla="*/ 6 w 165"/>
                <a:gd name="T23" fmla="*/ 57 h 191"/>
                <a:gd name="T24" fmla="*/ 26 w 165"/>
                <a:gd name="T25" fmla="*/ 16 h 191"/>
                <a:gd name="T26" fmla="*/ 79 w 165"/>
                <a:gd name="T27" fmla="*/ 0 h 191"/>
                <a:gd name="T28" fmla="*/ 128 w 165"/>
                <a:gd name="T29" fmla="*/ 9 h 191"/>
                <a:gd name="T30" fmla="*/ 165 w 165"/>
                <a:gd name="T31" fmla="*/ 37 h 191"/>
                <a:gd name="T32" fmla="*/ 134 w 165"/>
                <a:gd name="T33" fmla="*/ 63 h 191"/>
                <a:gd name="T34" fmla="*/ 110 w 165"/>
                <a:gd name="T35" fmla="*/ 41 h 191"/>
                <a:gd name="T36" fmla="*/ 77 w 165"/>
                <a:gd name="T37" fmla="*/ 33 h 191"/>
                <a:gd name="T38" fmla="*/ 50 w 165"/>
                <a:gd name="T39" fmla="*/ 40 h 191"/>
                <a:gd name="T40" fmla="*/ 41 w 165"/>
                <a:gd name="T41" fmla="*/ 57 h 191"/>
                <a:gd name="T42" fmla="*/ 56 w 165"/>
                <a:gd name="T43" fmla="*/ 74 h 191"/>
                <a:gd name="T44" fmla="*/ 94 w 165"/>
                <a:gd name="T45" fmla="*/ 82 h 191"/>
                <a:gd name="T46" fmla="*/ 119 w 165"/>
                <a:gd name="T47" fmla="*/ 87 h 191"/>
                <a:gd name="T48" fmla="*/ 141 w 165"/>
                <a:gd name="T49" fmla="*/ 95 h 191"/>
                <a:gd name="T50" fmla="*/ 156 w 165"/>
                <a:gd name="T51" fmla="*/ 110 h 191"/>
                <a:gd name="T52" fmla="*/ 162 w 165"/>
                <a:gd name="T53" fmla="*/ 132 h 191"/>
                <a:gd name="T54" fmla="*/ 142 w 165"/>
                <a:gd name="T55" fmla="*/ 175 h 191"/>
                <a:gd name="T56" fmla="*/ 88 w 165"/>
                <a:gd name="T57" fmla="*/ 191 h 191"/>
                <a:gd name="T58" fmla="*/ 35 w 165"/>
                <a:gd name="T59" fmla="*/ 181 h 191"/>
                <a:gd name="T60" fmla="*/ 0 w 165"/>
                <a:gd name="T61" fmla="*/ 155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1">
                  <a:moveTo>
                    <a:pt x="0" y="155"/>
                  </a:moveTo>
                  <a:cubicBezTo>
                    <a:pt x="28" y="127"/>
                    <a:pt x="28" y="127"/>
                    <a:pt x="28" y="127"/>
                  </a:cubicBezTo>
                  <a:cubicBezTo>
                    <a:pt x="36" y="138"/>
                    <a:pt x="44" y="145"/>
                    <a:pt x="54" y="150"/>
                  </a:cubicBezTo>
                  <a:cubicBezTo>
                    <a:pt x="64" y="155"/>
                    <a:pt x="76" y="158"/>
                    <a:pt x="89" y="158"/>
                  </a:cubicBezTo>
                  <a:cubicBezTo>
                    <a:pt x="102" y="158"/>
                    <a:pt x="112" y="155"/>
                    <a:pt x="117" y="150"/>
                  </a:cubicBezTo>
                  <a:cubicBezTo>
                    <a:pt x="123" y="145"/>
                    <a:pt x="126" y="139"/>
                    <a:pt x="126" y="132"/>
                  </a:cubicBezTo>
                  <a:cubicBezTo>
                    <a:pt x="126" y="128"/>
                    <a:pt x="124" y="124"/>
                    <a:pt x="121" y="121"/>
                  </a:cubicBezTo>
                  <a:cubicBezTo>
                    <a:pt x="118" y="118"/>
                    <a:pt x="113" y="116"/>
                    <a:pt x="108" y="114"/>
                  </a:cubicBezTo>
                  <a:cubicBezTo>
                    <a:pt x="102" y="113"/>
                    <a:pt x="95" y="111"/>
                    <a:pt x="88" y="110"/>
                  </a:cubicBezTo>
                  <a:cubicBezTo>
                    <a:pt x="80" y="109"/>
                    <a:pt x="72" y="107"/>
                    <a:pt x="64" y="106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6" y="73"/>
                    <a:pt x="6" y="57"/>
                  </a:cubicBezTo>
                  <a:cubicBezTo>
                    <a:pt x="6" y="41"/>
                    <a:pt x="13" y="27"/>
                    <a:pt x="26" y="16"/>
                  </a:cubicBezTo>
                  <a:cubicBezTo>
                    <a:pt x="39" y="5"/>
                    <a:pt x="56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4"/>
                    <a:pt x="165" y="37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27" y="53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5"/>
                    <a:pt x="50" y="40"/>
                  </a:cubicBezTo>
                  <a:cubicBezTo>
                    <a:pt x="44" y="45"/>
                    <a:pt x="41" y="51"/>
                    <a:pt x="41" y="57"/>
                  </a:cubicBezTo>
                  <a:cubicBezTo>
                    <a:pt x="41" y="66"/>
                    <a:pt x="46" y="71"/>
                    <a:pt x="56" y="74"/>
                  </a:cubicBezTo>
                  <a:cubicBezTo>
                    <a:pt x="66" y="77"/>
                    <a:pt x="78" y="80"/>
                    <a:pt x="94" y="82"/>
                  </a:cubicBezTo>
                  <a:cubicBezTo>
                    <a:pt x="103" y="83"/>
                    <a:pt x="111" y="85"/>
                    <a:pt x="119" y="87"/>
                  </a:cubicBezTo>
                  <a:cubicBezTo>
                    <a:pt x="128" y="89"/>
                    <a:pt x="135" y="92"/>
                    <a:pt x="141" y="95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3"/>
                    <a:pt x="162" y="132"/>
                  </a:cubicBezTo>
                  <a:cubicBezTo>
                    <a:pt x="162" y="149"/>
                    <a:pt x="155" y="163"/>
                    <a:pt x="142" y="175"/>
                  </a:cubicBezTo>
                  <a:cubicBezTo>
                    <a:pt x="129" y="186"/>
                    <a:pt x="111" y="191"/>
                    <a:pt x="88" y="191"/>
                  </a:cubicBezTo>
                  <a:cubicBezTo>
                    <a:pt x="68" y="191"/>
                    <a:pt x="50" y="188"/>
                    <a:pt x="35" y="181"/>
                  </a:cubicBezTo>
                  <a:cubicBezTo>
                    <a:pt x="20" y="175"/>
                    <a:pt x="8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6CB30EA-A53B-17EE-72CE-B41B1AEFD7F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04" y="1440"/>
              <a:ext cx="293" cy="365"/>
            </a:xfrm>
            <a:custGeom>
              <a:avLst/>
              <a:gdLst>
                <a:gd name="T0" fmla="*/ 156 w 195"/>
                <a:gd name="T1" fmla="*/ 0 h 243"/>
                <a:gd name="T2" fmla="*/ 195 w 195"/>
                <a:gd name="T3" fmla="*/ 0 h 243"/>
                <a:gd name="T4" fmla="*/ 195 w 195"/>
                <a:gd name="T5" fmla="*/ 140 h 243"/>
                <a:gd name="T6" fmla="*/ 188 w 195"/>
                <a:gd name="T7" fmla="*/ 185 h 243"/>
                <a:gd name="T8" fmla="*/ 168 w 195"/>
                <a:gd name="T9" fmla="*/ 218 h 243"/>
                <a:gd name="T10" fmla="*/ 137 w 195"/>
                <a:gd name="T11" fmla="*/ 237 h 243"/>
                <a:gd name="T12" fmla="*/ 97 w 195"/>
                <a:gd name="T13" fmla="*/ 243 h 243"/>
                <a:gd name="T14" fmla="*/ 25 w 195"/>
                <a:gd name="T15" fmla="*/ 218 h 243"/>
                <a:gd name="T16" fmla="*/ 0 w 195"/>
                <a:gd name="T17" fmla="*/ 140 h 243"/>
                <a:gd name="T18" fmla="*/ 0 w 195"/>
                <a:gd name="T19" fmla="*/ 0 h 243"/>
                <a:gd name="T20" fmla="*/ 40 w 195"/>
                <a:gd name="T21" fmla="*/ 0 h 243"/>
                <a:gd name="T22" fmla="*/ 40 w 195"/>
                <a:gd name="T23" fmla="*/ 137 h 243"/>
                <a:gd name="T24" fmla="*/ 54 w 195"/>
                <a:gd name="T25" fmla="*/ 189 h 243"/>
                <a:gd name="T26" fmla="*/ 97 w 195"/>
                <a:gd name="T27" fmla="*/ 206 h 243"/>
                <a:gd name="T28" fmla="*/ 142 w 195"/>
                <a:gd name="T29" fmla="*/ 189 h 243"/>
                <a:gd name="T30" fmla="*/ 156 w 195"/>
                <a:gd name="T31" fmla="*/ 137 h 243"/>
                <a:gd name="T32" fmla="*/ 156 w 19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5" h="243">
                  <a:moveTo>
                    <a:pt x="156" y="0"/>
                  </a:moveTo>
                  <a:cubicBezTo>
                    <a:pt x="195" y="0"/>
                    <a:pt x="195" y="0"/>
                    <a:pt x="195" y="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57"/>
                    <a:pt x="193" y="172"/>
                    <a:pt x="188" y="185"/>
                  </a:cubicBezTo>
                  <a:cubicBezTo>
                    <a:pt x="184" y="198"/>
                    <a:pt x="177" y="209"/>
                    <a:pt x="168" y="218"/>
                  </a:cubicBezTo>
                  <a:cubicBezTo>
                    <a:pt x="160" y="226"/>
                    <a:pt x="150" y="232"/>
                    <a:pt x="137" y="237"/>
                  </a:cubicBezTo>
                  <a:cubicBezTo>
                    <a:pt x="125" y="241"/>
                    <a:pt x="112" y="243"/>
                    <a:pt x="97" y="243"/>
                  </a:cubicBezTo>
                  <a:cubicBezTo>
                    <a:pt x="66" y="243"/>
                    <a:pt x="42" y="235"/>
                    <a:pt x="25" y="218"/>
                  </a:cubicBezTo>
                  <a:cubicBezTo>
                    <a:pt x="9" y="201"/>
                    <a:pt x="0" y="175"/>
                    <a:pt x="0" y="1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0" y="160"/>
                    <a:pt x="45" y="177"/>
                    <a:pt x="54" y="189"/>
                  </a:cubicBezTo>
                  <a:cubicBezTo>
                    <a:pt x="63" y="200"/>
                    <a:pt x="78" y="206"/>
                    <a:pt x="97" y="206"/>
                  </a:cubicBezTo>
                  <a:cubicBezTo>
                    <a:pt x="118" y="206"/>
                    <a:pt x="133" y="200"/>
                    <a:pt x="142" y="189"/>
                  </a:cubicBezTo>
                  <a:cubicBezTo>
                    <a:pt x="151" y="177"/>
                    <a:pt x="156" y="160"/>
                    <a:pt x="156" y="137"/>
                  </a:cubicBez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4F1C1B2E-0C09-B47D-E401-CC4C2B84788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469" y="1520"/>
              <a:ext cx="258" cy="281"/>
            </a:xfrm>
            <a:custGeom>
              <a:avLst/>
              <a:gdLst>
                <a:gd name="T0" fmla="*/ 0 w 172"/>
                <a:gd name="T1" fmla="*/ 187 h 187"/>
                <a:gd name="T2" fmla="*/ 0 w 172"/>
                <a:gd name="T3" fmla="*/ 3 h 187"/>
                <a:gd name="T4" fmla="*/ 40 w 172"/>
                <a:gd name="T5" fmla="*/ 3 h 187"/>
                <a:gd name="T6" fmla="*/ 40 w 172"/>
                <a:gd name="T7" fmla="*/ 47 h 187"/>
                <a:gd name="T8" fmla="*/ 66 w 172"/>
                <a:gd name="T9" fmla="*/ 11 h 187"/>
                <a:gd name="T10" fmla="*/ 105 w 172"/>
                <a:gd name="T11" fmla="*/ 0 h 187"/>
                <a:gd name="T12" fmla="*/ 155 w 172"/>
                <a:gd name="T13" fmla="*/ 20 h 187"/>
                <a:gd name="T14" fmla="*/ 172 w 172"/>
                <a:gd name="T15" fmla="*/ 75 h 187"/>
                <a:gd name="T16" fmla="*/ 172 w 172"/>
                <a:gd name="T17" fmla="*/ 187 h 187"/>
                <a:gd name="T18" fmla="*/ 132 w 172"/>
                <a:gd name="T19" fmla="*/ 187 h 187"/>
                <a:gd name="T20" fmla="*/ 132 w 172"/>
                <a:gd name="T21" fmla="*/ 85 h 187"/>
                <a:gd name="T22" fmla="*/ 122 w 172"/>
                <a:gd name="T23" fmla="*/ 47 h 187"/>
                <a:gd name="T24" fmla="*/ 88 w 172"/>
                <a:gd name="T25" fmla="*/ 33 h 187"/>
                <a:gd name="T26" fmla="*/ 53 w 172"/>
                <a:gd name="T27" fmla="*/ 49 h 187"/>
                <a:gd name="T28" fmla="*/ 40 w 172"/>
                <a:gd name="T29" fmla="*/ 96 h 187"/>
                <a:gd name="T30" fmla="*/ 40 w 172"/>
                <a:gd name="T31" fmla="*/ 187 h 187"/>
                <a:gd name="T32" fmla="*/ 0 w 172"/>
                <a:gd name="T3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2" h="187">
                  <a:moveTo>
                    <a:pt x="0" y="187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6" y="31"/>
                    <a:pt x="55" y="19"/>
                    <a:pt x="66" y="11"/>
                  </a:cubicBezTo>
                  <a:cubicBezTo>
                    <a:pt x="77" y="4"/>
                    <a:pt x="90" y="0"/>
                    <a:pt x="105" y="0"/>
                  </a:cubicBezTo>
                  <a:cubicBezTo>
                    <a:pt x="126" y="0"/>
                    <a:pt x="143" y="7"/>
                    <a:pt x="155" y="20"/>
                  </a:cubicBezTo>
                  <a:cubicBezTo>
                    <a:pt x="166" y="34"/>
                    <a:pt x="172" y="52"/>
                    <a:pt x="172" y="75"/>
                  </a:cubicBezTo>
                  <a:cubicBezTo>
                    <a:pt x="172" y="187"/>
                    <a:pt x="172" y="187"/>
                    <a:pt x="172" y="187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2" y="85"/>
                    <a:pt x="132" y="85"/>
                    <a:pt x="132" y="85"/>
                  </a:cubicBezTo>
                  <a:cubicBezTo>
                    <a:pt x="132" y="69"/>
                    <a:pt x="129" y="56"/>
                    <a:pt x="122" y="47"/>
                  </a:cubicBezTo>
                  <a:cubicBezTo>
                    <a:pt x="116" y="37"/>
                    <a:pt x="104" y="33"/>
                    <a:pt x="88" y="33"/>
                  </a:cubicBezTo>
                  <a:cubicBezTo>
                    <a:pt x="73" y="33"/>
                    <a:pt x="62" y="38"/>
                    <a:pt x="53" y="49"/>
                  </a:cubicBezTo>
                  <a:cubicBezTo>
                    <a:pt x="44" y="61"/>
                    <a:pt x="40" y="76"/>
                    <a:pt x="40" y="96"/>
                  </a:cubicBezTo>
                  <a:cubicBezTo>
                    <a:pt x="40" y="187"/>
                    <a:pt x="40" y="187"/>
                    <a:pt x="40" y="187"/>
                  </a:cubicBezTo>
                  <a:lnTo>
                    <a:pt x="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E37BA59-9687-B6BE-7AAF-2578DC33602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792" y="1404"/>
              <a:ext cx="78" cy="397"/>
            </a:xfrm>
            <a:custGeom>
              <a:avLst/>
              <a:gdLst>
                <a:gd name="T0" fmla="*/ 0 w 52"/>
                <a:gd name="T1" fmla="*/ 27 h 264"/>
                <a:gd name="T2" fmla="*/ 7 w 52"/>
                <a:gd name="T3" fmla="*/ 8 h 264"/>
                <a:gd name="T4" fmla="*/ 26 w 52"/>
                <a:gd name="T5" fmla="*/ 0 h 264"/>
                <a:gd name="T6" fmla="*/ 45 w 52"/>
                <a:gd name="T7" fmla="*/ 8 h 264"/>
                <a:gd name="T8" fmla="*/ 52 w 52"/>
                <a:gd name="T9" fmla="*/ 27 h 264"/>
                <a:gd name="T10" fmla="*/ 45 w 52"/>
                <a:gd name="T11" fmla="*/ 45 h 264"/>
                <a:gd name="T12" fmla="*/ 26 w 52"/>
                <a:gd name="T13" fmla="*/ 52 h 264"/>
                <a:gd name="T14" fmla="*/ 7 w 52"/>
                <a:gd name="T15" fmla="*/ 45 h 264"/>
                <a:gd name="T16" fmla="*/ 0 w 52"/>
                <a:gd name="T17" fmla="*/ 27 h 264"/>
                <a:gd name="T18" fmla="*/ 45 w 52"/>
                <a:gd name="T19" fmla="*/ 80 h 264"/>
                <a:gd name="T20" fmla="*/ 45 w 52"/>
                <a:gd name="T21" fmla="*/ 264 h 264"/>
                <a:gd name="T22" fmla="*/ 5 w 52"/>
                <a:gd name="T23" fmla="*/ 264 h 264"/>
                <a:gd name="T24" fmla="*/ 5 w 52"/>
                <a:gd name="T25" fmla="*/ 80 h 264"/>
                <a:gd name="T26" fmla="*/ 45 w 52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264">
                  <a:moveTo>
                    <a:pt x="0" y="27"/>
                  </a:moveTo>
                  <a:cubicBezTo>
                    <a:pt x="0" y="19"/>
                    <a:pt x="3" y="13"/>
                    <a:pt x="7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34" y="0"/>
                    <a:pt x="41" y="3"/>
                    <a:pt x="45" y="8"/>
                  </a:cubicBezTo>
                  <a:cubicBezTo>
                    <a:pt x="50" y="13"/>
                    <a:pt x="52" y="19"/>
                    <a:pt x="52" y="27"/>
                  </a:cubicBezTo>
                  <a:cubicBezTo>
                    <a:pt x="52" y="34"/>
                    <a:pt x="50" y="40"/>
                    <a:pt x="45" y="45"/>
                  </a:cubicBezTo>
                  <a:cubicBezTo>
                    <a:pt x="41" y="50"/>
                    <a:pt x="34" y="52"/>
                    <a:pt x="26" y="52"/>
                  </a:cubicBezTo>
                  <a:cubicBezTo>
                    <a:pt x="18" y="52"/>
                    <a:pt x="12" y="50"/>
                    <a:pt x="7" y="45"/>
                  </a:cubicBezTo>
                  <a:cubicBezTo>
                    <a:pt x="3" y="40"/>
                    <a:pt x="0" y="34"/>
                    <a:pt x="0" y="27"/>
                  </a:cubicBezTo>
                  <a:close/>
                  <a:moveTo>
                    <a:pt x="45" y="80"/>
                  </a:moveTo>
                  <a:cubicBezTo>
                    <a:pt x="45" y="264"/>
                    <a:pt x="45" y="264"/>
                    <a:pt x="45" y="264"/>
                  </a:cubicBezTo>
                  <a:cubicBezTo>
                    <a:pt x="5" y="264"/>
                    <a:pt x="5" y="264"/>
                    <a:pt x="5" y="264"/>
                  </a:cubicBezTo>
                  <a:cubicBezTo>
                    <a:pt x="5" y="80"/>
                    <a:pt x="5" y="80"/>
                    <a:pt x="5" y="80"/>
                  </a:cubicBezTo>
                  <a:lnTo>
                    <a:pt x="4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C5E3760C-C9FA-7591-F835-3C1B460D5EF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903" y="1524"/>
              <a:ext cx="288" cy="277"/>
            </a:xfrm>
            <a:custGeom>
              <a:avLst/>
              <a:gdLst>
                <a:gd name="T0" fmla="*/ 174 w 288"/>
                <a:gd name="T1" fmla="*/ 277 h 277"/>
                <a:gd name="T2" fmla="*/ 111 w 288"/>
                <a:gd name="T3" fmla="*/ 277 h 277"/>
                <a:gd name="T4" fmla="*/ 0 w 288"/>
                <a:gd name="T5" fmla="*/ 0 h 277"/>
                <a:gd name="T6" fmla="*/ 62 w 288"/>
                <a:gd name="T7" fmla="*/ 0 h 277"/>
                <a:gd name="T8" fmla="*/ 131 w 288"/>
                <a:gd name="T9" fmla="*/ 181 h 277"/>
                <a:gd name="T10" fmla="*/ 144 w 288"/>
                <a:gd name="T11" fmla="*/ 223 h 277"/>
                <a:gd name="T12" fmla="*/ 158 w 288"/>
                <a:gd name="T13" fmla="*/ 181 h 277"/>
                <a:gd name="T14" fmla="*/ 228 w 288"/>
                <a:gd name="T15" fmla="*/ 0 h 277"/>
                <a:gd name="T16" fmla="*/ 288 w 288"/>
                <a:gd name="T17" fmla="*/ 0 h 277"/>
                <a:gd name="T18" fmla="*/ 174 w 288"/>
                <a:gd name="T19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" h="277">
                  <a:moveTo>
                    <a:pt x="174" y="277"/>
                  </a:moveTo>
                  <a:lnTo>
                    <a:pt x="111" y="277"/>
                  </a:lnTo>
                  <a:lnTo>
                    <a:pt x="0" y="0"/>
                  </a:lnTo>
                  <a:lnTo>
                    <a:pt x="62" y="0"/>
                  </a:lnTo>
                  <a:lnTo>
                    <a:pt x="131" y="181"/>
                  </a:lnTo>
                  <a:lnTo>
                    <a:pt x="144" y="223"/>
                  </a:lnTo>
                  <a:lnTo>
                    <a:pt x="158" y="181"/>
                  </a:lnTo>
                  <a:lnTo>
                    <a:pt x="228" y="0"/>
                  </a:lnTo>
                  <a:lnTo>
                    <a:pt x="288" y="0"/>
                  </a:lnTo>
                  <a:lnTo>
                    <a:pt x="174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D1BD9753-4720-1E3D-6046-1DF81C0EDCDE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211" y="1520"/>
              <a:ext cx="273" cy="285"/>
            </a:xfrm>
            <a:custGeom>
              <a:avLst/>
              <a:gdLst>
                <a:gd name="T0" fmla="*/ 178 w 182"/>
                <a:gd name="T1" fmla="*/ 146 h 190"/>
                <a:gd name="T2" fmla="*/ 146 w 182"/>
                <a:gd name="T3" fmla="*/ 178 h 190"/>
                <a:gd name="T4" fmla="*/ 96 w 182"/>
                <a:gd name="T5" fmla="*/ 190 h 190"/>
                <a:gd name="T6" fmla="*/ 54 w 182"/>
                <a:gd name="T7" fmla="*/ 183 h 190"/>
                <a:gd name="T8" fmla="*/ 24 w 182"/>
                <a:gd name="T9" fmla="*/ 163 h 190"/>
                <a:gd name="T10" fmla="*/ 6 w 182"/>
                <a:gd name="T11" fmla="*/ 133 h 190"/>
                <a:gd name="T12" fmla="*/ 0 w 182"/>
                <a:gd name="T13" fmla="*/ 96 h 190"/>
                <a:gd name="T14" fmla="*/ 7 w 182"/>
                <a:gd name="T15" fmla="*/ 59 h 190"/>
                <a:gd name="T16" fmla="*/ 25 w 182"/>
                <a:gd name="T17" fmla="*/ 28 h 190"/>
                <a:gd name="T18" fmla="*/ 55 w 182"/>
                <a:gd name="T19" fmla="*/ 7 h 190"/>
                <a:gd name="T20" fmla="*/ 94 w 182"/>
                <a:gd name="T21" fmla="*/ 0 h 190"/>
                <a:gd name="T22" fmla="*/ 133 w 182"/>
                <a:gd name="T23" fmla="*/ 7 h 190"/>
                <a:gd name="T24" fmla="*/ 161 w 182"/>
                <a:gd name="T25" fmla="*/ 27 h 190"/>
                <a:gd name="T26" fmla="*/ 177 w 182"/>
                <a:gd name="T27" fmla="*/ 56 h 190"/>
                <a:gd name="T28" fmla="*/ 182 w 182"/>
                <a:gd name="T29" fmla="*/ 92 h 190"/>
                <a:gd name="T30" fmla="*/ 182 w 182"/>
                <a:gd name="T31" fmla="*/ 106 h 190"/>
                <a:gd name="T32" fmla="*/ 39 w 182"/>
                <a:gd name="T33" fmla="*/ 106 h 190"/>
                <a:gd name="T34" fmla="*/ 55 w 182"/>
                <a:gd name="T35" fmla="*/ 143 h 190"/>
                <a:gd name="T36" fmla="*/ 95 w 182"/>
                <a:gd name="T37" fmla="*/ 157 h 190"/>
                <a:gd name="T38" fmla="*/ 125 w 182"/>
                <a:gd name="T39" fmla="*/ 149 h 190"/>
                <a:gd name="T40" fmla="*/ 144 w 182"/>
                <a:gd name="T41" fmla="*/ 128 h 190"/>
                <a:gd name="T42" fmla="*/ 178 w 182"/>
                <a:gd name="T43" fmla="*/ 146 h 190"/>
                <a:gd name="T44" fmla="*/ 94 w 182"/>
                <a:gd name="T45" fmla="*/ 32 h 190"/>
                <a:gd name="T46" fmla="*/ 57 w 182"/>
                <a:gd name="T47" fmla="*/ 45 h 190"/>
                <a:gd name="T48" fmla="*/ 39 w 182"/>
                <a:gd name="T49" fmla="*/ 81 h 190"/>
                <a:gd name="T50" fmla="*/ 143 w 182"/>
                <a:gd name="T51" fmla="*/ 81 h 190"/>
                <a:gd name="T52" fmla="*/ 130 w 182"/>
                <a:gd name="T53" fmla="*/ 46 h 190"/>
                <a:gd name="T54" fmla="*/ 94 w 182"/>
                <a:gd name="T55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2" h="190">
                  <a:moveTo>
                    <a:pt x="178" y="146"/>
                  </a:moveTo>
                  <a:cubicBezTo>
                    <a:pt x="170" y="159"/>
                    <a:pt x="159" y="169"/>
                    <a:pt x="146" y="178"/>
                  </a:cubicBezTo>
                  <a:cubicBezTo>
                    <a:pt x="133" y="186"/>
                    <a:pt x="116" y="190"/>
                    <a:pt x="96" y="190"/>
                  </a:cubicBezTo>
                  <a:cubicBezTo>
                    <a:pt x="80" y="190"/>
                    <a:pt x="66" y="188"/>
                    <a:pt x="54" y="183"/>
                  </a:cubicBezTo>
                  <a:cubicBezTo>
                    <a:pt x="42" y="178"/>
                    <a:pt x="32" y="172"/>
                    <a:pt x="24" y="163"/>
                  </a:cubicBezTo>
                  <a:cubicBezTo>
                    <a:pt x="16" y="155"/>
                    <a:pt x="10" y="145"/>
                    <a:pt x="6" y="133"/>
                  </a:cubicBezTo>
                  <a:cubicBezTo>
                    <a:pt x="2" y="122"/>
                    <a:pt x="0" y="109"/>
                    <a:pt x="0" y="96"/>
                  </a:cubicBezTo>
                  <a:cubicBezTo>
                    <a:pt x="0" y="83"/>
                    <a:pt x="2" y="71"/>
                    <a:pt x="7" y="59"/>
                  </a:cubicBezTo>
                  <a:cubicBezTo>
                    <a:pt x="11" y="47"/>
                    <a:pt x="17" y="37"/>
                    <a:pt x="25" y="28"/>
                  </a:cubicBezTo>
                  <a:cubicBezTo>
                    <a:pt x="33" y="19"/>
                    <a:pt x="43" y="12"/>
                    <a:pt x="55" y="7"/>
                  </a:cubicBezTo>
                  <a:cubicBezTo>
                    <a:pt x="66" y="2"/>
                    <a:pt x="80" y="0"/>
                    <a:pt x="94" y="0"/>
                  </a:cubicBezTo>
                  <a:cubicBezTo>
                    <a:pt x="109" y="0"/>
                    <a:pt x="122" y="2"/>
                    <a:pt x="133" y="7"/>
                  </a:cubicBezTo>
                  <a:cubicBezTo>
                    <a:pt x="144" y="12"/>
                    <a:pt x="153" y="19"/>
                    <a:pt x="161" y="27"/>
                  </a:cubicBezTo>
                  <a:cubicBezTo>
                    <a:pt x="168" y="35"/>
                    <a:pt x="173" y="45"/>
                    <a:pt x="177" y="56"/>
                  </a:cubicBezTo>
                  <a:cubicBezTo>
                    <a:pt x="180" y="68"/>
                    <a:pt x="182" y="80"/>
                    <a:pt x="182" y="9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0" y="122"/>
                    <a:pt x="46" y="134"/>
                    <a:pt x="55" y="143"/>
                  </a:cubicBezTo>
                  <a:cubicBezTo>
                    <a:pt x="65" y="152"/>
                    <a:pt x="78" y="157"/>
                    <a:pt x="95" y="157"/>
                  </a:cubicBezTo>
                  <a:cubicBezTo>
                    <a:pt x="107" y="157"/>
                    <a:pt x="117" y="155"/>
                    <a:pt x="125" y="149"/>
                  </a:cubicBezTo>
                  <a:cubicBezTo>
                    <a:pt x="132" y="144"/>
                    <a:pt x="139" y="137"/>
                    <a:pt x="144" y="128"/>
                  </a:cubicBezTo>
                  <a:lnTo>
                    <a:pt x="178" y="146"/>
                  </a:lnTo>
                  <a:close/>
                  <a:moveTo>
                    <a:pt x="94" y="32"/>
                  </a:moveTo>
                  <a:cubicBezTo>
                    <a:pt x="78" y="32"/>
                    <a:pt x="66" y="37"/>
                    <a:pt x="57" y="45"/>
                  </a:cubicBezTo>
                  <a:cubicBezTo>
                    <a:pt x="47" y="54"/>
                    <a:pt x="41" y="66"/>
                    <a:pt x="39" y="81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42" y="67"/>
                    <a:pt x="138" y="55"/>
                    <a:pt x="130" y="46"/>
                  </a:cubicBezTo>
                  <a:cubicBezTo>
                    <a:pt x="122" y="37"/>
                    <a:pt x="110" y="32"/>
                    <a:pt x="9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5246FE2-C8E7-DC8C-A069-165B7B75C6D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541" y="1521"/>
              <a:ext cx="185" cy="280"/>
            </a:xfrm>
            <a:custGeom>
              <a:avLst/>
              <a:gdLst>
                <a:gd name="T0" fmla="*/ 91 w 123"/>
                <a:gd name="T1" fmla="*/ 0 h 186"/>
                <a:gd name="T2" fmla="*/ 109 w 123"/>
                <a:gd name="T3" fmla="*/ 2 h 186"/>
                <a:gd name="T4" fmla="*/ 123 w 123"/>
                <a:gd name="T5" fmla="*/ 7 h 186"/>
                <a:gd name="T6" fmla="*/ 111 w 123"/>
                <a:gd name="T7" fmla="*/ 43 h 186"/>
                <a:gd name="T8" fmla="*/ 97 w 123"/>
                <a:gd name="T9" fmla="*/ 37 h 186"/>
                <a:gd name="T10" fmla="*/ 80 w 123"/>
                <a:gd name="T11" fmla="*/ 35 h 186"/>
                <a:gd name="T12" fmla="*/ 52 w 123"/>
                <a:gd name="T13" fmla="*/ 49 h 186"/>
                <a:gd name="T14" fmla="*/ 40 w 123"/>
                <a:gd name="T15" fmla="*/ 93 h 186"/>
                <a:gd name="T16" fmla="*/ 40 w 123"/>
                <a:gd name="T17" fmla="*/ 186 h 186"/>
                <a:gd name="T18" fmla="*/ 0 w 123"/>
                <a:gd name="T19" fmla="*/ 186 h 186"/>
                <a:gd name="T20" fmla="*/ 0 w 123"/>
                <a:gd name="T21" fmla="*/ 2 h 186"/>
                <a:gd name="T22" fmla="*/ 40 w 123"/>
                <a:gd name="T23" fmla="*/ 2 h 186"/>
                <a:gd name="T24" fmla="*/ 40 w 123"/>
                <a:gd name="T25" fmla="*/ 46 h 186"/>
                <a:gd name="T26" fmla="*/ 58 w 123"/>
                <a:gd name="T27" fmla="*/ 11 h 186"/>
                <a:gd name="T28" fmla="*/ 91 w 123"/>
                <a:gd name="T2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186">
                  <a:moveTo>
                    <a:pt x="91" y="0"/>
                  </a:moveTo>
                  <a:cubicBezTo>
                    <a:pt x="98" y="0"/>
                    <a:pt x="103" y="0"/>
                    <a:pt x="109" y="2"/>
                  </a:cubicBezTo>
                  <a:cubicBezTo>
                    <a:pt x="114" y="3"/>
                    <a:pt x="118" y="5"/>
                    <a:pt x="123" y="7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07" y="40"/>
                    <a:pt x="102" y="38"/>
                    <a:pt x="97" y="37"/>
                  </a:cubicBezTo>
                  <a:cubicBezTo>
                    <a:pt x="92" y="36"/>
                    <a:pt x="86" y="35"/>
                    <a:pt x="80" y="35"/>
                  </a:cubicBezTo>
                  <a:cubicBezTo>
                    <a:pt x="69" y="35"/>
                    <a:pt x="59" y="40"/>
                    <a:pt x="52" y="49"/>
                  </a:cubicBezTo>
                  <a:cubicBezTo>
                    <a:pt x="44" y="59"/>
                    <a:pt x="40" y="73"/>
                    <a:pt x="40" y="93"/>
                  </a:cubicBezTo>
                  <a:cubicBezTo>
                    <a:pt x="40" y="186"/>
                    <a:pt x="40" y="186"/>
                    <a:pt x="4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4" y="31"/>
                    <a:pt x="50" y="19"/>
                    <a:pt x="58" y="11"/>
                  </a:cubicBezTo>
                  <a:cubicBezTo>
                    <a:pt x="67" y="3"/>
                    <a:pt x="77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459F17C4-0574-E5C4-3AC8-F9EAE3D1B3FA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744" y="1518"/>
              <a:ext cx="248" cy="289"/>
            </a:xfrm>
            <a:custGeom>
              <a:avLst/>
              <a:gdLst>
                <a:gd name="T0" fmla="*/ 0 w 165"/>
                <a:gd name="T1" fmla="*/ 155 h 192"/>
                <a:gd name="T2" fmla="*/ 29 w 165"/>
                <a:gd name="T3" fmla="*/ 128 h 192"/>
                <a:gd name="T4" fmla="*/ 54 w 165"/>
                <a:gd name="T5" fmla="*/ 151 h 192"/>
                <a:gd name="T6" fmla="*/ 90 w 165"/>
                <a:gd name="T7" fmla="*/ 158 h 192"/>
                <a:gd name="T8" fmla="*/ 118 w 165"/>
                <a:gd name="T9" fmla="*/ 150 h 192"/>
                <a:gd name="T10" fmla="*/ 126 w 165"/>
                <a:gd name="T11" fmla="*/ 133 h 192"/>
                <a:gd name="T12" fmla="*/ 121 w 165"/>
                <a:gd name="T13" fmla="*/ 121 h 192"/>
                <a:gd name="T14" fmla="*/ 108 w 165"/>
                <a:gd name="T15" fmla="*/ 115 h 192"/>
                <a:gd name="T16" fmla="*/ 88 w 165"/>
                <a:gd name="T17" fmla="*/ 110 h 192"/>
                <a:gd name="T18" fmla="*/ 64 w 165"/>
                <a:gd name="T19" fmla="*/ 107 h 192"/>
                <a:gd name="T20" fmla="*/ 23 w 165"/>
                <a:gd name="T21" fmla="*/ 92 h 192"/>
                <a:gd name="T22" fmla="*/ 7 w 165"/>
                <a:gd name="T23" fmla="*/ 57 h 192"/>
                <a:gd name="T24" fmla="*/ 26 w 165"/>
                <a:gd name="T25" fmla="*/ 17 h 192"/>
                <a:gd name="T26" fmla="*/ 79 w 165"/>
                <a:gd name="T27" fmla="*/ 0 h 192"/>
                <a:gd name="T28" fmla="*/ 128 w 165"/>
                <a:gd name="T29" fmla="*/ 9 h 192"/>
                <a:gd name="T30" fmla="*/ 165 w 165"/>
                <a:gd name="T31" fmla="*/ 38 h 192"/>
                <a:gd name="T32" fmla="*/ 135 w 165"/>
                <a:gd name="T33" fmla="*/ 64 h 192"/>
                <a:gd name="T34" fmla="*/ 110 w 165"/>
                <a:gd name="T35" fmla="*/ 41 h 192"/>
                <a:gd name="T36" fmla="*/ 77 w 165"/>
                <a:gd name="T37" fmla="*/ 33 h 192"/>
                <a:gd name="T38" fmla="*/ 50 w 165"/>
                <a:gd name="T39" fmla="*/ 41 h 192"/>
                <a:gd name="T40" fmla="*/ 41 w 165"/>
                <a:gd name="T41" fmla="*/ 58 h 192"/>
                <a:gd name="T42" fmla="*/ 56 w 165"/>
                <a:gd name="T43" fmla="*/ 75 h 192"/>
                <a:gd name="T44" fmla="*/ 94 w 165"/>
                <a:gd name="T45" fmla="*/ 82 h 192"/>
                <a:gd name="T46" fmla="*/ 120 w 165"/>
                <a:gd name="T47" fmla="*/ 87 h 192"/>
                <a:gd name="T48" fmla="*/ 141 w 165"/>
                <a:gd name="T49" fmla="*/ 96 h 192"/>
                <a:gd name="T50" fmla="*/ 156 w 165"/>
                <a:gd name="T51" fmla="*/ 110 h 192"/>
                <a:gd name="T52" fmla="*/ 162 w 165"/>
                <a:gd name="T53" fmla="*/ 133 h 192"/>
                <a:gd name="T54" fmla="*/ 142 w 165"/>
                <a:gd name="T55" fmla="*/ 175 h 192"/>
                <a:gd name="T56" fmla="*/ 89 w 165"/>
                <a:gd name="T57" fmla="*/ 192 h 192"/>
                <a:gd name="T58" fmla="*/ 35 w 165"/>
                <a:gd name="T59" fmla="*/ 182 h 192"/>
                <a:gd name="T60" fmla="*/ 0 w 165"/>
                <a:gd name="T61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5" h="192">
                  <a:moveTo>
                    <a:pt x="0" y="155"/>
                  </a:moveTo>
                  <a:cubicBezTo>
                    <a:pt x="29" y="128"/>
                    <a:pt x="29" y="128"/>
                    <a:pt x="29" y="128"/>
                  </a:cubicBezTo>
                  <a:cubicBezTo>
                    <a:pt x="36" y="138"/>
                    <a:pt x="45" y="146"/>
                    <a:pt x="54" y="151"/>
                  </a:cubicBezTo>
                  <a:cubicBezTo>
                    <a:pt x="64" y="156"/>
                    <a:pt x="76" y="158"/>
                    <a:pt x="90" y="158"/>
                  </a:cubicBezTo>
                  <a:cubicBezTo>
                    <a:pt x="102" y="158"/>
                    <a:pt x="112" y="156"/>
                    <a:pt x="118" y="150"/>
                  </a:cubicBezTo>
                  <a:cubicBezTo>
                    <a:pt x="123" y="145"/>
                    <a:pt x="126" y="139"/>
                    <a:pt x="126" y="133"/>
                  </a:cubicBezTo>
                  <a:cubicBezTo>
                    <a:pt x="126" y="128"/>
                    <a:pt x="125" y="124"/>
                    <a:pt x="121" y="121"/>
                  </a:cubicBezTo>
                  <a:cubicBezTo>
                    <a:pt x="118" y="119"/>
                    <a:pt x="114" y="116"/>
                    <a:pt x="108" y="115"/>
                  </a:cubicBezTo>
                  <a:cubicBezTo>
                    <a:pt x="102" y="113"/>
                    <a:pt x="96" y="112"/>
                    <a:pt x="88" y="110"/>
                  </a:cubicBezTo>
                  <a:cubicBezTo>
                    <a:pt x="81" y="109"/>
                    <a:pt x="73" y="108"/>
                    <a:pt x="64" y="107"/>
                  </a:cubicBezTo>
                  <a:cubicBezTo>
                    <a:pt x="48" y="104"/>
                    <a:pt x="34" y="99"/>
                    <a:pt x="23" y="92"/>
                  </a:cubicBezTo>
                  <a:cubicBezTo>
                    <a:pt x="12" y="85"/>
                    <a:pt x="7" y="74"/>
                    <a:pt x="7" y="57"/>
                  </a:cubicBezTo>
                  <a:cubicBezTo>
                    <a:pt x="7" y="41"/>
                    <a:pt x="13" y="28"/>
                    <a:pt x="26" y="17"/>
                  </a:cubicBezTo>
                  <a:cubicBezTo>
                    <a:pt x="39" y="6"/>
                    <a:pt x="57" y="0"/>
                    <a:pt x="79" y="0"/>
                  </a:cubicBezTo>
                  <a:cubicBezTo>
                    <a:pt x="98" y="0"/>
                    <a:pt x="114" y="3"/>
                    <a:pt x="128" y="9"/>
                  </a:cubicBezTo>
                  <a:cubicBezTo>
                    <a:pt x="142" y="15"/>
                    <a:pt x="154" y="25"/>
                    <a:pt x="165" y="38"/>
                  </a:cubicBezTo>
                  <a:cubicBezTo>
                    <a:pt x="135" y="64"/>
                    <a:pt x="135" y="64"/>
                    <a:pt x="135" y="64"/>
                  </a:cubicBezTo>
                  <a:cubicBezTo>
                    <a:pt x="128" y="54"/>
                    <a:pt x="119" y="46"/>
                    <a:pt x="110" y="41"/>
                  </a:cubicBezTo>
                  <a:cubicBezTo>
                    <a:pt x="101" y="36"/>
                    <a:pt x="90" y="33"/>
                    <a:pt x="77" y="33"/>
                  </a:cubicBezTo>
                  <a:cubicBezTo>
                    <a:pt x="64" y="33"/>
                    <a:pt x="55" y="36"/>
                    <a:pt x="50" y="41"/>
                  </a:cubicBezTo>
                  <a:cubicBezTo>
                    <a:pt x="44" y="46"/>
                    <a:pt x="41" y="51"/>
                    <a:pt x="41" y="58"/>
                  </a:cubicBezTo>
                  <a:cubicBezTo>
                    <a:pt x="41" y="66"/>
                    <a:pt x="46" y="72"/>
                    <a:pt x="56" y="75"/>
                  </a:cubicBezTo>
                  <a:cubicBezTo>
                    <a:pt x="66" y="78"/>
                    <a:pt x="78" y="80"/>
                    <a:pt x="94" y="82"/>
                  </a:cubicBezTo>
                  <a:cubicBezTo>
                    <a:pt x="103" y="84"/>
                    <a:pt x="111" y="85"/>
                    <a:pt x="120" y="87"/>
                  </a:cubicBezTo>
                  <a:cubicBezTo>
                    <a:pt x="128" y="89"/>
                    <a:pt x="135" y="92"/>
                    <a:pt x="141" y="96"/>
                  </a:cubicBezTo>
                  <a:cubicBezTo>
                    <a:pt x="147" y="99"/>
                    <a:pt x="152" y="104"/>
                    <a:pt x="156" y="110"/>
                  </a:cubicBezTo>
                  <a:cubicBezTo>
                    <a:pt x="160" y="116"/>
                    <a:pt x="162" y="124"/>
                    <a:pt x="162" y="133"/>
                  </a:cubicBezTo>
                  <a:cubicBezTo>
                    <a:pt x="162" y="150"/>
                    <a:pt x="155" y="164"/>
                    <a:pt x="142" y="175"/>
                  </a:cubicBezTo>
                  <a:cubicBezTo>
                    <a:pt x="129" y="186"/>
                    <a:pt x="111" y="192"/>
                    <a:pt x="89" y="192"/>
                  </a:cubicBezTo>
                  <a:cubicBezTo>
                    <a:pt x="68" y="192"/>
                    <a:pt x="50" y="188"/>
                    <a:pt x="35" y="182"/>
                  </a:cubicBezTo>
                  <a:cubicBezTo>
                    <a:pt x="21" y="175"/>
                    <a:pt x="9" y="166"/>
                    <a:pt x="0" y="1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DA9FCB43-9480-8854-CC04-0177F824439E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040" y="1404"/>
              <a:ext cx="77" cy="397"/>
            </a:xfrm>
            <a:custGeom>
              <a:avLst/>
              <a:gdLst>
                <a:gd name="T0" fmla="*/ 0 w 51"/>
                <a:gd name="T1" fmla="*/ 27 h 264"/>
                <a:gd name="T2" fmla="*/ 6 w 51"/>
                <a:gd name="T3" fmla="*/ 8 h 264"/>
                <a:gd name="T4" fmla="*/ 25 w 51"/>
                <a:gd name="T5" fmla="*/ 0 h 264"/>
                <a:gd name="T6" fmla="*/ 44 w 51"/>
                <a:gd name="T7" fmla="*/ 8 h 264"/>
                <a:gd name="T8" fmla="*/ 51 w 51"/>
                <a:gd name="T9" fmla="*/ 27 h 264"/>
                <a:gd name="T10" fmla="*/ 44 w 51"/>
                <a:gd name="T11" fmla="*/ 45 h 264"/>
                <a:gd name="T12" fmla="*/ 25 w 51"/>
                <a:gd name="T13" fmla="*/ 52 h 264"/>
                <a:gd name="T14" fmla="*/ 6 w 51"/>
                <a:gd name="T15" fmla="*/ 45 h 264"/>
                <a:gd name="T16" fmla="*/ 0 w 51"/>
                <a:gd name="T17" fmla="*/ 27 h 264"/>
                <a:gd name="T18" fmla="*/ 44 w 51"/>
                <a:gd name="T19" fmla="*/ 80 h 264"/>
                <a:gd name="T20" fmla="*/ 44 w 51"/>
                <a:gd name="T21" fmla="*/ 264 h 264"/>
                <a:gd name="T22" fmla="*/ 4 w 51"/>
                <a:gd name="T23" fmla="*/ 264 h 264"/>
                <a:gd name="T24" fmla="*/ 4 w 51"/>
                <a:gd name="T25" fmla="*/ 80 h 264"/>
                <a:gd name="T26" fmla="*/ 44 w 51"/>
                <a:gd name="T27" fmla="*/ 8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264">
                  <a:moveTo>
                    <a:pt x="0" y="27"/>
                  </a:moveTo>
                  <a:cubicBezTo>
                    <a:pt x="0" y="19"/>
                    <a:pt x="2" y="13"/>
                    <a:pt x="6" y="8"/>
                  </a:cubicBezTo>
                  <a:cubicBezTo>
                    <a:pt x="11" y="3"/>
                    <a:pt x="17" y="0"/>
                    <a:pt x="25" y="0"/>
                  </a:cubicBezTo>
                  <a:cubicBezTo>
                    <a:pt x="34" y="0"/>
                    <a:pt x="40" y="3"/>
                    <a:pt x="44" y="8"/>
                  </a:cubicBezTo>
                  <a:cubicBezTo>
                    <a:pt x="49" y="13"/>
                    <a:pt x="51" y="19"/>
                    <a:pt x="51" y="27"/>
                  </a:cubicBezTo>
                  <a:cubicBezTo>
                    <a:pt x="51" y="34"/>
                    <a:pt x="49" y="40"/>
                    <a:pt x="44" y="45"/>
                  </a:cubicBezTo>
                  <a:cubicBezTo>
                    <a:pt x="40" y="50"/>
                    <a:pt x="34" y="52"/>
                    <a:pt x="25" y="52"/>
                  </a:cubicBezTo>
                  <a:cubicBezTo>
                    <a:pt x="17" y="52"/>
                    <a:pt x="11" y="50"/>
                    <a:pt x="6" y="45"/>
                  </a:cubicBezTo>
                  <a:cubicBezTo>
                    <a:pt x="2" y="40"/>
                    <a:pt x="0" y="34"/>
                    <a:pt x="0" y="27"/>
                  </a:cubicBezTo>
                  <a:close/>
                  <a:moveTo>
                    <a:pt x="44" y="80"/>
                  </a:moveTo>
                  <a:cubicBezTo>
                    <a:pt x="44" y="264"/>
                    <a:pt x="44" y="264"/>
                    <a:pt x="44" y="264"/>
                  </a:cubicBezTo>
                  <a:cubicBezTo>
                    <a:pt x="4" y="264"/>
                    <a:pt x="4" y="264"/>
                    <a:pt x="4" y="264"/>
                  </a:cubicBezTo>
                  <a:cubicBezTo>
                    <a:pt x="4" y="80"/>
                    <a:pt x="4" y="80"/>
                    <a:pt x="4" y="80"/>
                  </a:cubicBezTo>
                  <a:lnTo>
                    <a:pt x="44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DC5C5FB7-EDC5-11E0-FF0C-D3B6CD9445A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5159" y="1421"/>
              <a:ext cx="196" cy="384"/>
            </a:xfrm>
            <a:custGeom>
              <a:avLst/>
              <a:gdLst>
                <a:gd name="T0" fmla="*/ 131 w 131"/>
                <a:gd name="T1" fmla="*/ 217 h 256"/>
                <a:gd name="T2" fmla="*/ 131 w 131"/>
                <a:gd name="T3" fmla="*/ 249 h 256"/>
                <a:gd name="T4" fmla="*/ 116 w 131"/>
                <a:gd name="T5" fmla="*/ 254 h 256"/>
                <a:gd name="T6" fmla="*/ 98 w 131"/>
                <a:gd name="T7" fmla="*/ 256 h 256"/>
                <a:gd name="T8" fmla="*/ 55 w 131"/>
                <a:gd name="T9" fmla="*/ 241 h 256"/>
                <a:gd name="T10" fmla="*/ 42 w 131"/>
                <a:gd name="T11" fmla="*/ 194 h 256"/>
                <a:gd name="T12" fmla="*/ 42 w 131"/>
                <a:gd name="T13" fmla="*/ 102 h 256"/>
                <a:gd name="T14" fmla="*/ 0 w 131"/>
                <a:gd name="T15" fmla="*/ 102 h 256"/>
                <a:gd name="T16" fmla="*/ 0 w 131"/>
                <a:gd name="T17" fmla="*/ 69 h 256"/>
                <a:gd name="T18" fmla="*/ 42 w 131"/>
                <a:gd name="T19" fmla="*/ 69 h 256"/>
                <a:gd name="T20" fmla="*/ 42 w 131"/>
                <a:gd name="T21" fmla="*/ 22 h 256"/>
                <a:gd name="T22" fmla="*/ 79 w 131"/>
                <a:gd name="T23" fmla="*/ 0 h 256"/>
                <a:gd name="T24" fmla="*/ 79 w 131"/>
                <a:gd name="T25" fmla="*/ 69 h 256"/>
                <a:gd name="T26" fmla="*/ 131 w 131"/>
                <a:gd name="T27" fmla="*/ 69 h 256"/>
                <a:gd name="T28" fmla="*/ 131 w 131"/>
                <a:gd name="T29" fmla="*/ 102 h 256"/>
                <a:gd name="T30" fmla="*/ 79 w 131"/>
                <a:gd name="T31" fmla="*/ 102 h 256"/>
                <a:gd name="T32" fmla="*/ 79 w 131"/>
                <a:gd name="T33" fmla="*/ 190 h 256"/>
                <a:gd name="T34" fmla="*/ 86 w 131"/>
                <a:gd name="T35" fmla="*/ 215 h 256"/>
                <a:gd name="T36" fmla="*/ 107 w 131"/>
                <a:gd name="T37" fmla="*/ 222 h 256"/>
                <a:gd name="T38" fmla="*/ 119 w 131"/>
                <a:gd name="T39" fmla="*/ 221 h 256"/>
                <a:gd name="T40" fmla="*/ 131 w 131"/>
                <a:gd name="T41" fmla="*/ 2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56">
                  <a:moveTo>
                    <a:pt x="131" y="217"/>
                  </a:moveTo>
                  <a:cubicBezTo>
                    <a:pt x="131" y="249"/>
                    <a:pt x="131" y="249"/>
                    <a:pt x="131" y="249"/>
                  </a:cubicBezTo>
                  <a:cubicBezTo>
                    <a:pt x="126" y="251"/>
                    <a:pt x="121" y="253"/>
                    <a:pt x="116" y="254"/>
                  </a:cubicBezTo>
                  <a:cubicBezTo>
                    <a:pt x="110" y="256"/>
                    <a:pt x="104" y="256"/>
                    <a:pt x="98" y="256"/>
                  </a:cubicBezTo>
                  <a:cubicBezTo>
                    <a:pt x="78" y="256"/>
                    <a:pt x="64" y="251"/>
                    <a:pt x="55" y="241"/>
                  </a:cubicBezTo>
                  <a:cubicBezTo>
                    <a:pt x="46" y="230"/>
                    <a:pt x="42" y="215"/>
                    <a:pt x="42" y="19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9" y="202"/>
                    <a:pt x="82" y="210"/>
                    <a:pt x="86" y="215"/>
                  </a:cubicBezTo>
                  <a:cubicBezTo>
                    <a:pt x="91" y="220"/>
                    <a:pt x="98" y="222"/>
                    <a:pt x="107" y="222"/>
                  </a:cubicBezTo>
                  <a:cubicBezTo>
                    <a:pt x="112" y="222"/>
                    <a:pt x="116" y="222"/>
                    <a:pt x="119" y="221"/>
                  </a:cubicBezTo>
                  <a:cubicBezTo>
                    <a:pt x="123" y="220"/>
                    <a:pt x="127" y="219"/>
                    <a:pt x="131" y="2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D134A0B5-AC49-EDC7-89A8-FD3ED48D7C6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5387" y="1388"/>
              <a:ext cx="273" cy="417"/>
            </a:xfrm>
            <a:custGeom>
              <a:avLst/>
              <a:gdLst>
                <a:gd name="T0" fmla="*/ 177 w 182"/>
                <a:gd name="T1" fmla="*/ 234 h 278"/>
                <a:gd name="T2" fmla="*/ 146 w 182"/>
                <a:gd name="T3" fmla="*/ 266 h 278"/>
                <a:gd name="T4" fmla="*/ 95 w 182"/>
                <a:gd name="T5" fmla="*/ 278 h 278"/>
                <a:gd name="T6" fmla="*/ 54 w 182"/>
                <a:gd name="T7" fmla="*/ 271 h 278"/>
                <a:gd name="T8" fmla="*/ 24 w 182"/>
                <a:gd name="T9" fmla="*/ 251 h 278"/>
                <a:gd name="T10" fmla="*/ 6 w 182"/>
                <a:gd name="T11" fmla="*/ 221 h 278"/>
                <a:gd name="T12" fmla="*/ 0 w 182"/>
                <a:gd name="T13" fmla="*/ 184 h 278"/>
                <a:gd name="T14" fmla="*/ 6 w 182"/>
                <a:gd name="T15" fmla="*/ 147 h 278"/>
                <a:gd name="T16" fmla="*/ 25 w 182"/>
                <a:gd name="T17" fmla="*/ 116 h 278"/>
                <a:gd name="T18" fmla="*/ 54 w 182"/>
                <a:gd name="T19" fmla="*/ 95 h 278"/>
                <a:gd name="T20" fmla="*/ 94 w 182"/>
                <a:gd name="T21" fmla="*/ 88 h 278"/>
                <a:gd name="T22" fmla="*/ 133 w 182"/>
                <a:gd name="T23" fmla="*/ 95 h 278"/>
                <a:gd name="T24" fmla="*/ 160 w 182"/>
                <a:gd name="T25" fmla="*/ 115 h 278"/>
                <a:gd name="T26" fmla="*/ 176 w 182"/>
                <a:gd name="T27" fmla="*/ 144 h 278"/>
                <a:gd name="T28" fmla="*/ 182 w 182"/>
                <a:gd name="T29" fmla="*/ 180 h 278"/>
                <a:gd name="T30" fmla="*/ 182 w 182"/>
                <a:gd name="T31" fmla="*/ 194 h 278"/>
                <a:gd name="T32" fmla="*/ 38 w 182"/>
                <a:gd name="T33" fmla="*/ 194 h 278"/>
                <a:gd name="T34" fmla="*/ 55 w 182"/>
                <a:gd name="T35" fmla="*/ 231 h 278"/>
                <a:gd name="T36" fmla="*/ 95 w 182"/>
                <a:gd name="T37" fmla="*/ 245 h 278"/>
                <a:gd name="T38" fmla="*/ 124 w 182"/>
                <a:gd name="T39" fmla="*/ 237 h 278"/>
                <a:gd name="T40" fmla="*/ 144 w 182"/>
                <a:gd name="T41" fmla="*/ 216 h 278"/>
                <a:gd name="T42" fmla="*/ 177 w 182"/>
                <a:gd name="T43" fmla="*/ 234 h 278"/>
                <a:gd name="T44" fmla="*/ 94 w 182"/>
                <a:gd name="T45" fmla="*/ 120 h 278"/>
                <a:gd name="T46" fmla="*/ 56 w 182"/>
                <a:gd name="T47" fmla="*/ 133 h 278"/>
                <a:gd name="T48" fmla="*/ 39 w 182"/>
                <a:gd name="T49" fmla="*/ 169 h 278"/>
                <a:gd name="T50" fmla="*/ 143 w 182"/>
                <a:gd name="T51" fmla="*/ 169 h 278"/>
                <a:gd name="T52" fmla="*/ 130 w 182"/>
                <a:gd name="T53" fmla="*/ 134 h 278"/>
                <a:gd name="T54" fmla="*/ 94 w 182"/>
                <a:gd name="T55" fmla="*/ 120 h 278"/>
                <a:gd name="T56" fmla="*/ 88 w 182"/>
                <a:gd name="T57" fmla="*/ 74 h 278"/>
                <a:gd name="T58" fmla="*/ 73 w 182"/>
                <a:gd name="T59" fmla="*/ 59 h 278"/>
                <a:gd name="T60" fmla="*/ 127 w 182"/>
                <a:gd name="T61" fmla="*/ 0 h 278"/>
                <a:gd name="T62" fmla="*/ 147 w 182"/>
                <a:gd name="T63" fmla="*/ 18 h 278"/>
                <a:gd name="T64" fmla="*/ 88 w 182"/>
                <a:gd name="T65" fmla="*/ 7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2" h="278">
                  <a:moveTo>
                    <a:pt x="177" y="234"/>
                  </a:moveTo>
                  <a:cubicBezTo>
                    <a:pt x="170" y="247"/>
                    <a:pt x="159" y="257"/>
                    <a:pt x="146" y="266"/>
                  </a:cubicBezTo>
                  <a:cubicBezTo>
                    <a:pt x="132" y="274"/>
                    <a:pt x="116" y="278"/>
                    <a:pt x="95" y="278"/>
                  </a:cubicBezTo>
                  <a:cubicBezTo>
                    <a:pt x="79" y="278"/>
                    <a:pt x="66" y="276"/>
                    <a:pt x="54" y="271"/>
                  </a:cubicBezTo>
                  <a:cubicBezTo>
                    <a:pt x="42" y="266"/>
                    <a:pt x="32" y="260"/>
                    <a:pt x="24" y="251"/>
                  </a:cubicBezTo>
                  <a:cubicBezTo>
                    <a:pt x="16" y="243"/>
                    <a:pt x="10" y="233"/>
                    <a:pt x="6" y="221"/>
                  </a:cubicBezTo>
                  <a:cubicBezTo>
                    <a:pt x="2" y="210"/>
                    <a:pt x="0" y="197"/>
                    <a:pt x="0" y="184"/>
                  </a:cubicBezTo>
                  <a:cubicBezTo>
                    <a:pt x="0" y="171"/>
                    <a:pt x="2" y="159"/>
                    <a:pt x="6" y="147"/>
                  </a:cubicBezTo>
                  <a:cubicBezTo>
                    <a:pt x="11" y="135"/>
                    <a:pt x="17" y="125"/>
                    <a:pt x="25" y="116"/>
                  </a:cubicBezTo>
                  <a:cubicBezTo>
                    <a:pt x="33" y="107"/>
                    <a:pt x="43" y="100"/>
                    <a:pt x="54" y="95"/>
                  </a:cubicBezTo>
                  <a:cubicBezTo>
                    <a:pt x="66" y="90"/>
                    <a:pt x="79" y="88"/>
                    <a:pt x="94" y="88"/>
                  </a:cubicBezTo>
                  <a:cubicBezTo>
                    <a:pt x="109" y="88"/>
                    <a:pt x="122" y="90"/>
                    <a:pt x="133" y="95"/>
                  </a:cubicBezTo>
                  <a:cubicBezTo>
                    <a:pt x="144" y="100"/>
                    <a:pt x="153" y="107"/>
                    <a:pt x="160" y="115"/>
                  </a:cubicBezTo>
                  <a:cubicBezTo>
                    <a:pt x="167" y="123"/>
                    <a:pt x="173" y="133"/>
                    <a:pt x="176" y="144"/>
                  </a:cubicBezTo>
                  <a:cubicBezTo>
                    <a:pt x="180" y="156"/>
                    <a:pt x="182" y="168"/>
                    <a:pt x="182" y="180"/>
                  </a:cubicBezTo>
                  <a:cubicBezTo>
                    <a:pt x="182" y="194"/>
                    <a:pt x="182" y="194"/>
                    <a:pt x="182" y="194"/>
                  </a:cubicBezTo>
                  <a:cubicBezTo>
                    <a:pt x="38" y="194"/>
                    <a:pt x="38" y="194"/>
                    <a:pt x="38" y="194"/>
                  </a:cubicBezTo>
                  <a:cubicBezTo>
                    <a:pt x="40" y="210"/>
                    <a:pt x="45" y="222"/>
                    <a:pt x="55" y="231"/>
                  </a:cubicBezTo>
                  <a:cubicBezTo>
                    <a:pt x="64" y="240"/>
                    <a:pt x="77" y="245"/>
                    <a:pt x="95" y="245"/>
                  </a:cubicBezTo>
                  <a:cubicBezTo>
                    <a:pt x="107" y="245"/>
                    <a:pt x="117" y="243"/>
                    <a:pt x="124" y="237"/>
                  </a:cubicBezTo>
                  <a:cubicBezTo>
                    <a:pt x="132" y="232"/>
                    <a:pt x="139" y="225"/>
                    <a:pt x="144" y="216"/>
                  </a:cubicBezTo>
                  <a:lnTo>
                    <a:pt x="177" y="234"/>
                  </a:lnTo>
                  <a:close/>
                  <a:moveTo>
                    <a:pt x="94" y="120"/>
                  </a:moveTo>
                  <a:cubicBezTo>
                    <a:pt x="78" y="120"/>
                    <a:pt x="66" y="125"/>
                    <a:pt x="56" y="133"/>
                  </a:cubicBezTo>
                  <a:cubicBezTo>
                    <a:pt x="47" y="142"/>
                    <a:pt x="41" y="154"/>
                    <a:pt x="39" y="169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2" y="155"/>
                    <a:pt x="138" y="143"/>
                    <a:pt x="130" y="134"/>
                  </a:cubicBezTo>
                  <a:cubicBezTo>
                    <a:pt x="122" y="125"/>
                    <a:pt x="110" y="120"/>
                    <a:pt x="94" y="120"/>
                  </a:cubicBezTo>
                  <a:close/>
                  <a:moveTo>
                    <a:pt x="88" y="74"/>
                  </a:moveTo>
                  <a:cubicBezTo>
                    <a:pt x="73" y="59"/>
                    <a:pt x="73" y="59"/>
                    <a:pt x="73" y="5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47" y="18"/>
                    <a:pt x="147" y="18"/>
                    <a:pt x="147" y="18"/>
                  </a:cubicBezTo>
                  <a:lnTo>
                    <a:pt x="8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356ACF8-63C5-46FD-146B-2DC550277BD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2367" y="939"/>
              <a:ext cx="473" cy="360"/>
            </a:xfrm>
            <a:custGeom>
              <a:avLst/>
              <a:gdLst>
                <a:gd name="T0" fmla="*/ 473 w 473"/>
                <a:gd name="T1" fmla="*/ 360 h 360"/>
                <a:gd name="T2" fmla="*/ 473 w 473"/>
                <a:gd name="T3" fmla="*/ 0 h 360"/>
                <a:gd name="T4" fmla="*/ 308 w 473"/>
                <a:gd name="T5" fmla="*/ 0 h 360"/>
                <a:gd name="T6" fmla="*/ 308 w 473"/>
                <a:gd name="T7" fmla="*/ 244 h 360"/>
                <a:gd name="T8" fmla="*/ 184 w 473"/>
                <a:gd name="T9" fmla="*/ 0 h 360"/>
                <a:gd name="T10" fmla="*/ 0 w 473"/>
                <a:gd name="T11" fmla="*/ 0 h 360"/>
                <a:gd name="T12" fmla="*/ 186 w 473"/>
                <a:gd name="T13" fmla="*/ 360 h 360"/>
                <a:gd name="T14" fmla="*/ 473 w 473"/>
                <a:gd name="T15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3" h="360">
                  <a:moveTo>
                    <a:pt x="473" y="360"/>
                  </a:moveTo>
                  <a:lnTo>
                    <a:pt x="473" y="0"/>
                  </a:lnTo>
                  <a:lnTo>
                    <a:pt x="308" y="0"/>
                  </a:lnTo>
                  <a:lnTo>
                    <a:pt x="308" y="244"/>
                  </a:lnTo>
                  <a:lnTo>
                    <a:pt x="184" y="0"/>
                  </a:lnTo>
                  <a:lnTo>
                    <a:pt x="0" y="0"/>
                  </a:lnTo>
                  <a:lnTo>
                    <a:pt x="186" y="360"/>
                  </a:lnTo>
                  <a:lnTo>
                    <a:pt x="473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873C8BDA-3527-F208-8CA4-DDD02B14F359}"/>
                </a:ext>
              </a:extLst>
            </p:cNvPr>
            <p:cNvSpPr>
              <a:spLocks noChangeArrowheads="1"/>
            </p:cNvSpPr>
            <p:nvPr userDrawn="1"/>
          </p:nvSpPr>
          <p:spPr bwMode="black">
            <a:xfrm>
              <a:off x="2131" y="939"/>
              <a:ext cx="173" cy="36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5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542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693" r:id="rId6"/>
    <p:sldLayoutId id="2147483714" r:id="rId7"/>
    <p:sldLayoutId id="2147483711" r:id="rId8"/>
  </p:sldLayoutIdLst>
  <p:hf hdr="0" ftr="0" dt="0"/>
  <p:txStyles>
    <p:titleStyle>
      <a:lvl1pPr algn="l" defTabSz="1280224" rtl="0" eaLnBrk="1" latinLnBrk="0" hangingPunct="1">
        <a:lnSpc>
          <a:spcPct val="90000"/>
        </a:lnSpc>
        <a:spcBef>
          <a:spcPct val="0"/>
        </a:spcBef>
        <a:buNone/>
        <a:defRPr sz="449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937" indent="-240937" algn="l" defTabSz="1280224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•"/>
        <a:defRPr sz="2514" kern="1200">
          <a:solidFill>
            <a:schemeClr val="tx1"/>
          </a:solidFill>
          <a:latin typeface="+mn-lt"/>
          <a:ea typeface="+mn-ea"/>
          <a:cs typeface="+mn-cs"/>
        </a:defRPr>
      </a:lvl1pPr>
      <a:lvl2pPr marL="721387" indent="-239511" algn="l" defTabSz="1280224" rtl="0" eaLnBrk="1" latinLnBrk="0" hangingPunct="1">
        <a:lnSpc>
          <a:spcPct val="90000"/>
        </a:lnSpc>
        <a:spcBef>
          <a:spcPts val="0"/>
        </a:spcBef>
        <a:buFont typeface="Courier New" panose="02070309020205020404" pitchFamily="49" charset="0"/>
        <a:buChar char="o"/>
        <a:defRPr sz="2156" kern="1200">
          <a:solidFill>
            <a:schemeClr val="tx1"/>
          </a:solidFill>
          <a:latin typeface="+mn-lt"/>
          <a:ea typeface="+mn-ea"/>
          <a:cs typeface="+mn-cs"/>
        </a:defRPr>
      </a:lvl2pPr>
      <a:lvl3pPr marL="1303057" indent="-410592" algn="l" defTabSz="1280224" rtl="0" eaLnBrk="1" latinLnBrk="0" hangingPunct="1">
        <a:lnSpc>
          <a:spcPct val="90000"/>
        </a:lnSpc>
        <a:spcBef>
          <a:spcPts val="0"/>
        </a:spcBef>
        <a:buFont typeface="Source Sans Pro" panose="020B0503030403020204" pitchFamily="34" charset="0"/>
        <a:buChar char="‒"/>
        <a:defRPr sz="1796" u="none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2330927" indent="-410592" algn="l" defTabSz="1280224" rtl="0" eaLnBrk="1" latinLnBrk="0" hangingPunct="1">
        <a:lnSpc>
          <a:spcPct val="90000"/>
        </a:lnSpc>
        <a:spcBef>
          <a:spcPts val="700"/>
        </a:spcBef>
        <a:buFont typeface="Source Sans Pro" panose="020B0503030403020204" pitchFamily="34" charset="0"/>
        <a:buChar char="»"/>
        <a:defRPr sz="1616" kern="1200">
          <a:solidFill>
            <a:schemeClr val="tx1"/>
          </a:solidFill>
          <a:latin typeface="+mn-lt"/>
          <a:ea typeface="+mn-ea"/>
          <a:cs typeface="+mn-cs"/>
        </a:defRPr>
      </a:lvl4pPr>
      <a:lvl5pPr marL="2880504" indent="-320056" algn="l" defTabSz="1280224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615" indent="-320056" algn="l" defTabSz="1280224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728" indent="-320056" algn="l" defTabSz="1280224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839" indent="-320056" algn="l" defTabSz="1280224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951" indent="-320056" algn="l" defTabSz="1280224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111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224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335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448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559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671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783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893" algn="l" defTabSz="1280224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490">
          <p15:clr>
            <a:srgbClr val="F26B43"/>
          </p15:clr>
        </p15:guide>
        <p15:guide id="2" pos="272">
          <p15:clr>
            <a:srgbClr val="F26B43"/>
          </p15:clr>
        </p15:guide>
        <p15:guide id="3" pos="4032" userDrawn="1">
          <p15:clr>
            <a:srgbClr val="F26B43"/>
          </p15:clr>
        </p15:guide>
        <p15:guide id="4" pos="24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DDA4AE1-33E8-E95B-8C51-CD67B9250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50" y="1950085"/>
            <a:ext cx="11957050" cy="621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000" dirty="0"/>
              <a:t>Extraction plan GESIMMO : 04/09/2025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69BB3735-2394-7970-9A41-7AD5ADC1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02C036A-4544-C55A-F2E0-C84AE198F105}"/>
              </a:ext>
            </a:extLst>
          </p:cNvPr>
          <p:cNvSpPr/>
          <p:nvPr/>
        </p:nvSpPr>
        <p:spPr>
          <a:xfrm>
            <a:off x="387350" y="2869061"/>
            <a:ext cx="2290439" cy="454907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3FBA04-044B-004F-3125-038DD478ED80}"/>
              </a:ext>
            </a:extLst>
          </p:cNvPr>
          <p:cNvSpPr/>
          <p:nvPr/>
        </p:nvSpPr>
        <p:spPr>
          <a:xfrm>
            <a:off x="387350" y="3697055"/>
            <a:ext cx="2290439" cy="454907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27EBFD-29A4-825A-0257-75378EFBF222}"/>
              </a:ext>
            </a:extLst>
          </p:cNvPr>
          <p:cNvSpPr/>
          <p:nvPr/>
        </p:nvSpPr>
        <p:spPr>
          <a:xfrm>
            <a:off x="387349" y="4525049"/>
            <a:ext cx="2290439" cy="454907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5168C-395C-F47E-6926-C776C3E42C2F}"/>
              </a:ext>
            </a:extLst>
          </p:cNvPr>
          <p:cNvSpPr/>
          <p:nvPr/>
        </p:nvSpPr>
        <p:spPr>
          <a:xfrm>
            <a:off x="387346" y="5353044"/>
            <a:ext cx="2290439" cy="454907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E01083-7103-CC72-BBDB-0945EA67A00E}"/>
              </a:ext>
            </a:extLst>
          </p:cNvPr>
          <p:cNvSpPr/>
          <p:nvPr/>
        </p:nvSpPr>
        <p:spPr>
          <a:xfrm>
            <a:off x="4110361" y="2869061"/>
            <a:ext cx="2290439" cy="454907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07F3411-C9AB-B522-80A4-06608B2F005C}"/>
              </a:ext>
            </a:extLst>
          </p:cNvPr>
          <p:cNvSpPr/>
          <p:nvPr/>
        </p:nvSpPr>
        <p:spPr>
          <a:xfrm>
            <a:off x="4110361" y="5353044"/>
            <a:ext cx="2290439" cy="454907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C92C09-EFEB-DC82-4A02-67C71A5042E4}"/>
              </a:ext>
            </a:extLst>
          </p:cNvPr>
          <p:cNvSpPr/>
          <p:nvPr/>
        </p:nvSpPr>
        <p:spPr>
          <a:xfrm>
            <a:off x="4110361" y="3697055"/>
            <a:ext cx="2290439" cy="454907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06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1316EB-CCAE-BBFD-DB91-EB450C93EDBD}"/>
              </a:ext>
            </a:extLst>
          </p:cNvPr>
          <p:cNvSpPr/>
          <p:nvPr/>
        </p:nvSpPr>
        <p:spPr>
          <a:xfrm>
            <a:off x="4110360" y="4525049"/>
            <a:ext cx="2290439" cy="454907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07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23B7F0-144A-3F10-6DA5-B237E60FA615}"/>
              </a:ext>
            </a:extLst>
          </p:cNvPr>
          <p:cNvSpPr>
            <a:spLocks noChangeAspect="1"/>
          </p:cNvSpPr>
          <p:nvPr/>
        </p:nvSpPr>
        <p:spPr>
          <a:xfrm>
            <a:off x="387346" y="6392945"/>
            <a:ext cx="248493" cy="54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B0ABD7-5744-95BB-732A-563B035CDB0E}"/>
              </a:ext>
            </a:extLst>
          </p:cNvPr>
          <p:cNvSpPr>
            <a:spLocks noChangeAspect="1"/>
          </p:cNvSpPr>
          <p:nvPr/>
        </p:nvSpPr>
        <p:spPr>
          <a:xfrm>
            <a:off x="387346" y="7326045"/>
            <a:ext cx="288000" cy="288000"/>
          </a:xfrm>
          <a:prstGeom prst="rect">
            <a:avLst/>
          </a:prstGeom>
          <a:solidFill>
            <a:schemeClr val="accent2">
              <a:alpha val="30196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5F1AC1B-D19D-DED7-8849-01262FC520AE}"/>
              </a:ext>
            </a:extLst>
          </p:cNvPr>
          <p:cNvSpPr txBox="1">
            <a:spLocks/>
          </p:cNvSpPr>
          <p:nvPr/>
        </p:nvSpPr>
        <p:spPr>
          <a:xfrm>
            <a:off x="844550" y="6536024"/>
            <a:ext cx="3600000" cy="25384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dirty="0"/>
              <a:t>Sorbonne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32EC33EA-AE18-1F72-45A0-EB040EF3B661}"/>
              </a:ext>
            </a:extLst>
          </p:cNvPr>
          <p:cNvSpPr txBox="1">
            <a:spLocks/>
          </p:cNvSpPr>
          <p:nvPr/>
        </p:nvSpPr>
        <p:spPr>
          <a:xfrm>
            <a:off x="844550" y="7343124"/>
            <a:ext cx="7200000" cy="25384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dirty="0"/>
              <a:t>Bouche ventilation CTA (couleur correspond à la CTA)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86D993-069B-B9BB-1F8B-64FEBF53ECE5}"/>
              </a:ext>
            </a:extLst>
          </p:cNvPr>
          <p:cNvSpPr/>
          <p:nvPr/>
        </p:nvSpPr>
        <p:spPr>
          <a:xfrm>
            <a:off x="6688152" y="2866194"/>
            <a:ext cx="2290439" cy="454907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05 bis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5CBC19-2714-191B-2454-9170955948D8}"/>
              </a:ext>
            </a:extLst>
          </p:cNvPr>
          <p:cNvSpPr/>
          <p:nvPr/>
        </p:nvSpPr>
        <p:spPr>
          <a:xfrm>
            <a:off x="6688151" y="3697055"/>
            <a:ext cx="2290439" cy="454907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06 bis</a:t>
            </a:r>
          </a:p>
        </p:txBody>
      </p:sp>
    </p:spTree>
    <p:extLst>
      <p:ext uri="{BB962C8B-B14F-4D97-AF65-F5344CB8AC3E}">
        <p14:creationId xmlns:p14="http://schemas.microsoft.com/office/powerpoint/2010/main" val="405440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83ABCDF9-64E0-4EE8-3934-1FEA0E063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6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EB0615D5-BC1B-FA9A-5AFC-B9624B048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98587"/>
            <a:ext cx="12801600" cy="40040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627DFC-B10A-71E8-E15C-DDCE0AEE6930}"/>
              </a:ext>
            </a:extLst>
          </p:cNvPr>
          <p:cNvSpPr/>
          <p:nvPr/>
        </p:nvSpPr>
        <p:spPr>
          <a:xfrm>
            <a:off x="390968" y="7000912"/>
            <a:ext cx="2290439" cy="454907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579A0C-FBC4-A897-194A-1E47C1B19185}"/>
              </a:ext>
            </a:extLst>
          </p:cNvPr>
          <p:cNvSpPr/>
          <p:nvPr/>
        </p:nvSpPr>
        <p:spPr>
          <a:xfrm>
            <a:off x="2934875" y="376119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65CF0F32-D4A2-9590-F985-96271E92FDFF}"/>
              </a:ext>
            </a:extLst>
          </p:cNvPr>
          <p:cNvSpPr txBox="1">
            <a:spLocks/>
          </p:cNvSpPr>
          <p:nvPr/>
        </p:nvSpPr>
        <p:spPr>
          <a:xfrm>
            <a:off x="3841561" y="6915768"/>
            <a:ext cx="5045263" cy="131383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6.1 :</a:t>
            </a:r>
            <a:r>
              <a:rPr lang="fr-FR" sz="1800" dirty="0"/>
              <a:t> 618, 622, 625 (x2), 632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7B551C-1E4A-712D-2B2C-BE9F1D4CBCFE}"/>
              </a:ext>
            </a:extLst>
          </p:cNvPr>
          <p:cNvSpPr/>
          <p:nvPr/>
        </p:nvSpPr>
        <p:spPr>
          <a:xfrm>
            <a:off x="390967" y="7747972"/>
            <a:ext cx="2290439" cy="454907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06 bis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0D535F-3CBE-E42A-EFEA-D0DBF1FB52BC}"/>
              </a:ext>
            </a:extLst>
          </p:cNvPr>
          <p:cNvSpPr/>
          <p:nvPr/>
        </p:nvSpPr>
        <p:spPr>
          <a:xfrm>
            <a:off x="768663" y="342850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68F9EE-8E14-31A4-DF7A-76B581194746}"/>
              </a:ext>
            </a:extLst>
          </p:cNvPr>
          <p:cNvSpPr/>
          <p:nvPr/>
        </p:nvSpPr>
        <p:spPr>
          <a:xfrm>
            <a:off x="1904043" y="367234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4608C0-C0AB-C06A-7141-25288FB1C014}"/>
              </a:ext>
            </a:extLst>
          </p:cNvPr>
          <p:cNvSpPr/>
          <p:nvPr/>
        </p:nvSpPr>
        <p:spPr>
          <a:xfrm>
            <a:off x="3298503" y="381634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F3E8D8-9F09-45A1-A8BD-E688CC1DF55C}"/>
              </a:ext>
            </a:extLst>
          </p:cNvPr>
          <p:cNvSpPr/>
          <p:nvPr/>
        </p:nvSpPr>
        <p:spPr>
          <a:xfrm>
            <a:off x="1683063" y="418210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D859BC-A93B-120D-4546-B78DF2545182}"/>
              </a:ext>
            </a:extLst>
          </p:cNvPr>
          <p:cNvSpPr/>
          <p:nvPr/>
        </p:nvSpPr>
        <p:spPr>
          <a:xfrm>
            <a:off x="3040935" y="418210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3BAD15-9BD1-EAA2-24E1-9495BFE85537}"/>
              </a:ext>
            </a:extLst>
          </p:cNvPr>
          <p:cNvSpPr/>
          <p:nvPr/>
        </p:nvSpPr>
        <p:spPr>
          <a:xfrm>
            <a:off x="4702095" y="4182107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35684A9-DE56-6FE0-F969-D5951951E90E}"/>
              </a:ext>
            </a:extLst>
          </p:cNvPr>
          <p:cNvSpPr/>
          <p:nvPr/>
        </p:nvSpPr>
        <p:spPr>
          <a:xfrm>
            <a:off x="4702095" y="3371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510B0F-3D5D-18A0-B74F-F4972EBC274C}"/>
              </a:ext>
            </a:extLst>
          </p:cNvPr>
          <p:cNvSpPr/>
          <p:nvPr/>
        </p:nvSpPr>
        <p:spPr>
          <a:xfrm>
            <a:off x="5898435" y="4191824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D1C84E-FC8D-C11F-9E7A-A4516162AE06}"/>
              </a:ext>
            </a:extLst>
          </p:cNvPr>
          <p:cNvSpPr/>
          <p:nvPr/>
        </p:nvSpPr>
        <p:spPr>
          <a:xfrm>
            <a:off x="5182155" y="3371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07C5328-5A7E-9159-0318-804B1EF22E40}"/>
              </a:ext>
            </a:extLst>
          </p:cNvPr>
          <p:cNvSpPr/>
          <p:nvPr/>
        </p:nvSpPr>
        <p:spPr>
          <a:xfrm>
            <a:off x="5695158" y="3371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73CA0BA-C5DE-4209-F936-92D871DC32BA}"/>
              </a:ext>
            </a:extLst>
          </p:cNvPr>
          <p:cNvSpPr/>
          <p:nvPr/>
        </p:nvSpPr>
        <p:spPr>
          <a:xfrm>
            <a:off x="5630778" y="4595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B9AA07-F127-5BCE-8753-F2C7561E8823}"/>
              </a:ext>
            </a:extLst>
          </p:cNvPr>
          <p:cNvSpPr/>
          <p:nvPr/>
        </p:nvSpPr>
        <p:spPr>
          <a:xfrm>
            <a:off x="5326155" y="4595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C262FF-50B1-1A98-4128-89E4145C84E1}"/>
              </a:ext>
            </a:extLst>
          </p:cNvPr>
          <p:cNvSpPr/>
          <p:nvPr/>
        </p:nvSpPr>
        <p:spPr>
          <a:xfrm>
            <a:off x="5852153" y="4584599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A7BC63-1232-BEFB-7522-543A47BA3A74}"/>
              </a:ext>
            </a:extLst>
          </p:cNvPr>
          <p:cNvSpPr/>
          <p:nvPr/>
        </p:nvSpPr>
        <p:spPr>
          <a:xfrm>
            <a:off x="2609406" y="4656599"/>
            <a:ext cx="144000" cy="144000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69198E-D3C2-E60D-E719-159F522749C3}"/>
              </a:ext>
            </a:extLst>
          </p:cNvPr>
          <p:cNvSpPr/>
          <p:nvPr/>
        </p:nvSpPr>
        <p:spPr>
          <a:xfrm>
            <a:off x="3769561" y="4620599"/>
            <a:ext cx="144000" cy="144000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284088-B637-B5D1-6B5C-C64D9C04D447}"/>
              </a:ext>
            </a:extLst>
          </p:cNvPr>
          <p:cNvSpPr/>
          <p:nvPr/>
        </p:nvSpPr>
        <p:spPr>
          <a:xfrm>
            <a:off x="2753406" y="5392563"/>
            <a:ext cx="144000" cy="144000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420F5A2-DFB4-141E-F0F1-D9D7A9E8BA48}"/>
              </a:ext>
            </a:extLst>
          </p:cNvPr>
          <p:cNvSpPr/>
          <p:nvPr/>
        </p:nvSpPr>
        <p:spPr>
          <a:xfrm>
            <a:off x="2993705" y="5392563"/>
            <a:ext cx="144000" cy="144000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B5B4E87-1E5C-BD8E-B98A-E686608279BE}"/>
              </a:ext>
            </a:extLst>
          </p:cNvPr>
          <p:cNvSpPr/>
          <p:nvPr/>
        </p:nvSpPr>
        <p:spPr>
          <a:xfrm>
            <a:off x="3625561" y="5392563"/>
            <a:ext cx="144000" cy="144000"/>
          </a:xfrm>
          <a:prstGeom prst="rect">
            <a:avLst/>
          </a:prstGeom>
          <a:pattFill prst="ltUpDiag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515670-0F9B-B6AD-661C-4AF630DEDB25}"/>
              </a:ext>
            </a:extLst>
          </p:cNvPr>
          <p:cNvSpPr/>
          <p:nvPr/>
        </p:nvSpPr>
        <p:spPr>
          <a:xfrm>
            <a:off x="8200233" y="3905194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596C14-C8C2-C3A3-29E4-387B2BDD2B26}"/>
              </a:ext>
            </a:extLst>
          </p:cNvPr>
          <p:cNvSpPr/>
          <p:nvPr/>
        </p:nvSpPr>
        <p:spPr>
          <a:xfrm>
            <a:off x="8825527" y="376119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4B7B644-B8D2-D382-CFBF-E027978079B6}"/>
              </a:ext>
            </a:extLst>
          </p:cNvPr>
          <p:cNvSpPr/>
          <p:nvPr/>
        </p:nvSpPr>
        <p:spPr>
          <a:xfrm>
            <a:off x="8966665" y="376119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7DFD1A1-6C03-D269-BF5C-D9B56E93058D}"/>
              </a:ext>
            </a:extLst>
          </p:cNvPr>
          <p:cNvSpPr/>
          <p:nvPr/>
        </p:nvSpPr>
        <p:spPr>
          <a:xfrm>
            <a:off x="9548190" y="3299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630E1C2-64D7-70D4-B5FA-1206DECF6BF5}"/>
              </a:ext>
            </a:extLst>
          </p:cNvPr>
          <p:cNvSpPr/>
          <p:nvPr/>
        </p:nvSpPr>
        <p:spPr>
          <a:xfrm>
            <a:off x="9814890" y="3299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443036-66A4-4545-C2CA-DD7F51E5D1F5}"/>
              </a:ext>
            </a:extLst>
          </p:cNvPr>
          <p:cNvSpPr/>
          <p:nvPr/>
        </p:nvSpPr>
        <p:spPr>
          <a:xfrm>
            <a:off x="10272090" y="3907341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797CE7-7042-A0D3-9E54-1A50A9BA5ADA}"/>
              </a:ext>
            </a:extLst>
          </p:cNvPr>
          <p:cNvSpPr/>
          <p:nvPr/>
        </p:nvSpPr>
        <p:spPr>
          <a:xfrm>
            <a:off x="10935790" y="3744347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F14AE0E-FFC0-966F-440B-B10178B975DA}"/>
              </a:ext>
            </a:extLst>
          </p:cNvPr>
          <p:cNvSpPr/>
          <p:nvPr/>
        </p:nvSpPr>
        <p:spPr>
          <a:xfrm>
            <a:off x="11666885" y="4512599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30996D8-1E47-2D28-F420-CAD1751C395D}"/>
              </a:ext>
            </a:extLst>
          </p:cNvPr>
          <p:cNvSpPr/>
          <p:nvPr/>
        </p:nvSpPr>
        <p:spPr>
          <a:xfrm>
            <a:off x="8048613" y="4856085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3F6B18-9A8A-A94A-0B33-C26E5BA87CBE}"/>
              </a:ext>
            </a:extLst>
          </p:cNvPr>
          <p:cNvSpPr/>
          <p:nvPr/>
        </p:nvSpPr>
        <p:spPr>
          <a:xfrm>
            <a:off x="8048613" y="4576910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B3A69CD-A3C4-2107-63A7-01240951564B}"/>
              </a:ext>
            </a:extLst>
          </p:cNvPr>
          <p:cNvSpPr/>
          <p:nvPr/>
        </p:nvSpPr>
        <p:spPr>
          <a:xfrm>
            <a:off x="8321373" y="4710420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61C4D4-D4AD-03EB-21D4-C23BFF07D2B1}"/>
              </a:ext>
            </a:extLst>
          </p:cNvPr>
          <p:cNvSpPr/>
          <p:nvPr/>
        </p:nvSpPr>
        <p:spPr>
          <a:xfrm>
            <a:off x="7726891" y="4667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84A3F29-E3F4-9F6C-0C35-6B659318D360}"/>
              </a:ext>
            </a:extLst>
          </p:cNvPr>
          <p:cNvSpPr/>
          <p:nvPr/>
        </p:nvSpPr>
        <p:spPr>
          <a:xfrm>
            <a:off x="7405169" y="4667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403D1E4-837B-74BF-C454-C7D622575889}"/>
              </a:ext>
            </a:extLst>
          </p:cNvPr>
          <p:cNvSpPr/>
          <p:nvPr/>
        </p:nvSpPr>
        <p:spPr>
          <a:xfrm>
            <a:off x="7063291" y="4667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ECEBE7A-D56B-6B12-3B00-90BE0AADCD7C}"/>
              </a:ext>
            </a:extLst>
          </p:cNvPr>
          <p:cNvSpPr/>
          <p:nvPr/>
        </p:nvSpPr>
        <p:spPr>
          <a:xfrm>
            <a:off x="6706052" y="4667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1DE9CC4-03D4-ABF3-FAA5-DB7462D2083B}"/>
              </a:ext>
            </a:extLst>
          </p:cNvPr>
          <p:cNvSpPr/>
          <p:nvPr/>
        </p:nvSpPr>
        <p:spPr>
          <a:xfrm>
            <a:off x="6092789" y="4667638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2496C0F-11E4-6B03-CE24-8E769A7DDAD8}"/>
              </a:ext>
            </a:extLst>
          </p:cNvPr>
          <p:cNvSpPr/>
          <p:nvPr/>
        </p:nvSpPr>
        <p:spPr>
          <a:xfrm>
            <a:off x="6187979" y="3371746"/>
            <a:ext cx="144000" cy="144000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7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83ABCDF9-64E0-4EE8-3934-1FEA0E063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7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C0CB281-9F13-0F59-6B92-063027DE4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53859"/>
            <a:ext cx="12801600" cy="30934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A82C558-2DBF-B4B4-A58A-8DB85C76402B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FE79F5-259F-7DB3-E524-D3511090782F}"/>
              </a:ext>
            </a:extLst>
          </p:cNvPr>
          <p:cNvSpPr/>
          <p:nvPr/>
        </p:nvSpPr>
        <p:spPr>
          <a:xfrm>
            <a:off x="2994141" y="383082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EFEA14-4332-05C8-EDD4-D1019C27B1B9}"/>
              </a:ext>
            </a:extLst>
          </p:cNvPr>
          <p:cNvSpPr/>
          <p:nvPr/>
        </p:nvSpPr>
        <p:spPr>
          <a:xfrm>
            <a:off x="3367521" y="404418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6B57E8-EE17-246E-3453-A8DBB6028001}"/>
              </a:ext>
            </a:extLst>
          </p:cNvPr>
          <p:cNvSpPr/>
          <p:nvPr/>
        </p:nvSpPr>
        <p:spPr>
          <a:xfrm>
            <a:off x="4198101" y="397482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EB3C79-D1A8-87D6-1553-DAFEF450EA7D}"/>
              </a:ext>
            </a:extLst>
          </p:cNvPr>
          <p:cNvSpPr/>
          <p:nvPr/>
        </p:nvSpPr>
        <p:spPr>
          <a:xfrm>
            <a:off x="4807701" y="386970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65B15E-79C5-B1F6-280A-CD30D98F1F60}"/>
              </a:ext>
            </a:extLst>
          </p:cNvPr>
          <p:cNvSpPr/>
          <p:nvPr/>
        </p:nvSpPr>
        <p:spPr>
          <a:xfrm>
            <a:off x="5607801" y="404418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C8DEAF-BD1C-04FA-F699-6079BA7F5674}"/>
              </a:ext>
            </a:extLst>
          </p:cNvPr>
          <p:cNvSpPr/>
          <p:nvPr/>
        </p:nvSpPr>
        <p:spPr>
          <a:xfrm>
            <a:off x="6294381" y="397482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337D7B-228E-4B32-C264-24EAAAFC756E}"/>
              </a:ext>
            </a:extLst>
          </p:cNvPr>
          <p:cNvSpPr/>
          <p:nvPr/>
        </p:nvSpPr>
        <p:spPr>
          <a:xfrm>
            <a:off x="7264242" y="394170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8674AA-02DF-944E-7E49-7B3FA15C1EFB}"/>
              </a:ext>
            </a:extLst>
          </p:cNvPr>
          <p:cNvSpPr/>
          <p:nvPr/>
        </p:nvSpPr>
        <p:spPr>
          <a:xfrm>
            <a:off x="7709061" y="404418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B22C34-EF69-7B5A-AAB4-220CDA401B02}"/>
              </a:ext>
            </a:extLst>
          </p:cNvPr>
          <p:cNvSpPr/>
          <p:nvPr/>
        </p:nvSpPr>
        <p:spPr>
          <a:xfrm>
            <a:off x="8153880" y="404418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98DC15-3456-D6EF-0C9C-041F7276D96D}"/>
              </a:ext>
            </a:extLst>
          </p:cNvPr>
          <p:cNvSpPr/>
          <p:nvPr/>
        </p:nvSpPr>
        <p:spPr>
          <a:xfrm>
            <a:off x="9281640" y="372570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1E6ACA-2EE6-FED9-75DF-21B0C13E95D8}"/>
              </a:ext>
            </a:extLst>
          </p:cNvPr>
          <p:cNvSpPr/>
          <p:nvPr/>
        </p:nvSpPr>
        <p:spPr>
          <a:xfrm>
            <a:off x="9663459" y="3725708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D4E8FD-295F-9255-9734-3B24C629EE7D}"/>
              </a:ext>
            </a:extLst>
          </p:cNvPr>
          <p:cNvSpPr/>
          <p:nvPr/>
        </p:nvSpPr>
        <p:spPr>
          <a:xfrm>
            <a:off x="9353640" y="467946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24D4D52-1178-087C-147E-DC8648CDE1C3}"/>
              </a:ext>
            </a:extLst>
          </p:cNvPr>
          <p:cNvSpPr/>
          <p:nvPr/>
        </p:nvSpPr>
        <p:spPr>
          <a:xfrm>
            <a:off x="9056460" y="4584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321F67A-2B9B-E30B-AAC0-41D2F345D524}"/>
              </a:ext>
            </a:extLst>
          </p:cNvPr>
          <p:cNvSpPr/>
          <p:nvPr/>
        </p:nvSpPr>
        <p:spPr>
          <a:xfrm>
            <a:off x="8385900" y="4800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B12C1E-EF9A-0D1D-154C-57E9E298406A}"/>
              </a:ext>
            </a:extLst>
          </p:cNvPr>
          <p:cNvSpPr/>
          <p:nvPr/>
        </p:nvSpPr>
        <p:spPr>
          <a:xfrm>
            <a:off x="7490160" y="4656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EA6E79-C4B4-4DA8-082D-87FB80896486}"/>
              </a:ext>
            </a:extLst>
          </p:cNvPr>
          <p:cNvSpPr/>
          <p:nvPr/>
        </p:nvSpPr>
        <p:spPr>
          <a:xfrm>
            <a:off x="6197142" y="4656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E6863FC-ADBB-ACE5-589B-5085AF8E862C}"/>
              </a:ext>
            </a:extLst>
          </p:cNvPr>
          <p:cNvSpPr/>
          <p:nvPr/>
        </p:nvSpPr>
        <p:spPr>
          <a:xfrm>
            <a:off x="5569272" y="4656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F0DDA0-9B6C-FBCD-85D7-BA34D02425FC}"/>
              </a:ext>
            </a:extLst>
          </p:cNvPr>
          <p:cNvSpPr/>
          <p:nvPr/>
        </p:nvSpPr>
        <p:spPr>
          <a:xfrm>
            <a:off x="4186200" y="4645472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ED9811-745F-17B2-5ECA-9DC9F1DB04BE}"/>
              </a:ext>
            </a:extLst>
          </p:cNvPr>
          <p:cNvSpPr/>
          <p:nvPr/>
        </p:nvSpPr>
        <p:spPr>
          <a:xfrm>
            <a:off x="3745020" y="467946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29DC80-3975-6995-8D8A-92D300535801}"/>
              </a:ext>
            </a:extLst>
          </p:cNvPr>
          <p:cNvSpPr/>
          <p:nvPr/>
        </p:nvSpPr>
        <p:spPr>
          <a:xfrm>
            <a:off x="3422664" y="4656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DD12230-D974-28AE-112C-9A478089A26F}"/>
              </a:ext>
            </a:extLst>
          </p:cNvPr>
          <p:cNvSpPr/>
          <p:nvPr/>
        </p:nvSpPr>
        <p:spPr>
          <a:xfrm>
            <a:off x="2742367" y="4944600"/>
            <a:ext cx="144000" cy="14400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70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DDA4AE1-33E8-E95B-8C51-CD67B9250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50" y="1950085"/>
            <a:ext cx="11957050" cy="5859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u="sng" dirty="0"/>
              <a:t>Documents utiles :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u="sng" dirty="0"/>
              <a:t>Plan CVC par niveau : </a:t>
            </a:r>
          </a:p>
          <a:p>
            <a:pPr marL="0" indent="0">
              <a:buNone/>
            </a:pPr>
            <a:r>
              <a:rPr lang="fr-FR" sz="2000" dirty="0"/>
              <a:t>\\ad.intra.univ-nantes.fr\su\DPIL\06-MAINTENANCE\03-Centre_Loire\03_06_IRS UN\01-DOE\2009 Plans CVC (Axima)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u="sng" dirty="0"/>
              <a:t>Sorbonne : </a:t>
            </a:r>
          </a:p>
          <a:p>
            <a:pPr marL="0" indent="0">
              <a:buNone/>
            </a:pPr>
            <a:r>
              <a:rPr lang="fr-FR" sz="2000" dirty="0"/>
              <a:t>« 202508_ Repérage des sorbonnes IRS-UN_SJA » \\ad.intra.univ-nantes.fr\su\DPIL\09-ENERGIES_ET_FLUIDES\05_ BATIMENTS NU\03_Centre-Loire\03_06_ IRS UN\00_DONNEES\01_CVC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5" name="Titre 14">
            <a:extLst>
              <a:ext uri="{FF2B5EF4-FFF2-40B4-BE49-F238E27FC236}">
                <a16:creationId xmlns:a16="http://schemas.microsoft.com/office/drawing/2014/main" id="{69BB3735-2394-7970-9A41-7AD5ADC1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</a:t>
            </a:r>
          </a:p>
        </p:txBody>
      </p:sp>
    </p:spTree>
    <p:extLst>
      <p:ext uri="{BB962C8B-B14F-4D97-AF65-F5344CB8AC3E}">
        <p14:creationId xmlns:p14="http://schemas.microsoft.com/office/powerpoint/2010/main" val="409791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5AFFFE-9E98-5606-3FE4-DA81418DA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06749"/>
            <a:ext cx="12801600" cy="4187701"/>
          </a:xfrm>
          <a:prstGeom prst="rect">
            <a:avLst/>
          </a:prstGeom>
        </p:spPr>
      </p:pic>
      <p:sp>
        <p:nvSpPr>
          <p:cNvPr id="11" name="Titre 10">
            <a:extLst>
              <a:ext uri="{FF2B5EF4-FFF2-40B4-BE49-F238E27FC236}">
                <a16:creationId xmlns:a16="http://schemas.microsoft.com/office/drawing/2014/main" id="{236FA544-4B2F-9D50-C9F4-14B8AB418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-1</a:t>
            </a:r>
          </a:p>
        </p:txBody>
      </p:sp>
    </p:spTree>
    <p:extLst>
      <p:ext uri="{BB962C8B-B14F-4D97-AF65-F5344CB8AC3E}">
        <p14:creationId xmlns:p14="http://schemas.microsoft.com/office/powerpoint/2010/main" val="18205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E8A3302-25B0-6C84-4818-D46E1F14C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126"/>
            <a:ext cx="12801600" cy="5028948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4" name="Titre 23">
            <a:extLst>
              <a:ext uri="{FF2B5EF4-FFF2-40B4-BE49-F238E27FC236}">
                <a16:creationId xmlns:a16="http://schemas.microsoft.com/office/drawing/2014/main" id="{B86E7CED-35D0-606C-F56F-9E3E678FB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0 (RDC)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33CE48-6645-4600-127D-34AA9FDBF4EF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8373950-E27D-D0B3-92C9-C60D09222824}"/>
              </a:ext>
            </a:extLst>
          </p:cNvPr>
          <p:cNvSpPr>
            <a:spLocks noChangeAspect="1"/>
          </p:cNvSpPr>
          <p:nvPr/>
        </p:nvSpPr>
        <p:spPr>
          <a:xfrm>
            <a:off x="6474940" y="5643102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D2AAEC-3040-BB14-08BE-03C12B777983}"/>
              </a:ext>
            </a:extLst>
          </p:cNvPr>
          <p:cNvSpPr>
            <a:spLocks noChangeAspect="1"/>
          </p:cNvSpPr>
          <p:nvPr/>
        </p:nvSpPr>
        <p:spPr>
          <a:xfrm>
            <a:off x="7381720" y="5643102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0A054A-3BC3-532F-A067-FED1234E7976}"/>
              </a:ext>
            </a:extLst>
          </p:cNvPr>
          <p:cNvSpPr>
            <a:spLocks noChangeAspect="1"/>
          </p:cNvSpPr>
          <p:nvPr/>
        </p:nvSpPr>
        <p:spPr>
          <a:xfrm>
            <a:off x="8288500" y="5643102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71E4C3E-3BAA-0B48-F54E-E645E204266E}"/>
              </a:ext>
            </a:extLst>
          </p:cNvPr>
          <p:cNvSpPr>
            <a:spLocks noChangeAspect="1"/>
          </p:cNvSpPr>
          <p:nvPr/>
        </p:nvSpPr>
        <p:spPr>
          <a:xfrm>
            <a:off x="6474940" y="4711850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754610-B118-B074-ABAF-D31E06131122}"/>
              </a:ext>
            </a:extLst>
          </p:cNvPr>
          <p:cNvSpPr>
            <a:spLocks noChangeAspect="1"/>
          </p:cNvSpPr>
          <p:nvPr/>
        </p:nvSpPr>
        <p:spPr>
          <a:xfrm>
            <a:off x="7381720" y="4711850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A54941-FF96-B926-2131-58962BC28549}"/>
              </a:ext>
            </a:extLst>
          </p:cNvPr>
          <p:cNvSpPr>
            <a:spLocks noChangeAspect="1"/>
          </p:cNvSpPr>
          <p:nvPr/>
        </p:nvSpPr>
        <p:spPr>
          <a:xfrm>
            <a:off x="8288500" y="4711850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2C65FE-1B6C-209E-153A-BDEA82CD7CB4}"/>
              </a:ext>
            </a:extLst>
          </p:cNvPr>
          <p:cNvSpPr>
            <a:spLocks noChangeAspect="1"/>
          </p:cNvSpPr>
          <p:nvPr/>
        </p:nvSpPr>
        <p:spPr>
          <a:xfrm>
            <a:off x="3188815" y="7345737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S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225D7158-59E3-FCE7-CDDB-0CFE58C741ED}"/>
              </a:ext>
            </a:extLst>
          </p:cNvPr>
          <p:cNvSpPr txBox="1">
            <a:spLocks/>
          </p:cNvSpPr>
          <p:nvPr/>
        </p:nvSpPr>
        <p:spPr>
          <a:xfrm>
            <a:off x="3597275" y="7362816"/>
            <a:ext cx="7200000" cy="25384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dirty="0"/>
              <a:t>Soufflage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BE533D-4B9A-0A91-B8EF-664781579C11}"/>
              </a:ext>
            </a:extLst>
          </p:cNvPr>
          <p:cNvSpPr>
            <a:spLocks noChangeAspect="1"/>
          </p:cNvSpPr>
          <p:nvPr/>
        </p:nvSpPr>
        <p:spPr>
          <a:xfrm>
            <a:off x="3188815" y="7800526"/>
            <a:ext cx="288000" cy="288000"/>
          </a:xfrm>
          <a:prstGeom prst="rect">
            <a:avLst/>
          </a:prstGeom>
          <a:solidFill>
            <a:srgbClr val="FD2929">
              <a:alpha val="29804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1CAC9995-3109-4B41-E36F-200B6978105F}"/>
              </a:ext>
            </a:extLst>
          </p:cNvPr>
          <p:cNvSpPr txBox="1">
            <a:spLocks/>
          </p:cNvSpPr>
          <p:nvPr/>
        </p:nvSpPr>
        <p:spPr>
          <a:xfrm>
            <a:off x="3597275" y="7817605"/>
            <a:ext cx="7200000" cy="25384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dirty="0"/>
              <a:t>Extraction</a:t>
            </a:r>
          </a:p>
        </p:txBody>
      </p:sp>
    </p:spTree>
    <p:extLst>
      <p:ext uri="{BB962C8B-B14F-4D97-AF65-F5344CB8AC3E}">
        <p14:creationId xmlns:p14="http://schemas.microsoft.com/office/powerpoint/2010/main" val="227916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002A99F-2702-F913-78CD-FB19E985A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6714"/>
            <a:ext cx="12801600" cy="4047771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4" name="Titre 43">
            <a:extLst>
              <a:ext uri="{FF2B5EF4-FFF2-40B4-BE49-F238E27FC236}">
                <a16:creationId xmlns:a16="http://schemas.microsoft.com/office/drawing/2014/main" id="{1CB64B4D-FA40-554C-3C64-4235AAF18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843BB9-06A4-6D63-5975-22FF9D0A77AE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0ADD03-1F8B-E88D-421C-080940E457E0}"/>
              </a:ext>
            </a:extLst>
          </p:cNvPr>
          <p:cNvSpPr/>
          <p:nvPr/>
        </p:nvSpPr>
        <p:spPr>
          <a:xfrm>
            <a:off x="390968" y="37070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93B5CE5-8EE3-BDA2-6DDA-3AD36AEB6955}"/>
              </a:ext>
            </a:extLst>
          </p:cNvPr>
          <p:cNvSpPr/>
          <p:nvPr/>
        </p:nvSpPr>
        <p:spPr>
          <a:xfrm>
            <a:off x="1305368" y="33793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F1BAE8-FC75-E771-F0C4-1A30B37E4989}"/>
              </a:ext>
            </a:extLst>
          </p:cNvPr>
          <p:cNvSpPr/>
          <p:nvPr/>
        </p:nvSpPr>
        <p:spPr>
          <a:xfrm>
            <a:off x="1793048" y="33793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A6253B-DC29-4AA8-9CF3-460F22A75F2A}"/>
              </a:ext>
            </a:extLst>
          </p:cNvPr>
          <p:cNvSpPr/>
          <p:nvPr/>
        </p:nvSpPr>
        <p:spPr>
          <a:xfrm>
            <a:off x="2356928" y="38510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CECB91-7F34-9C5B-15A6-777163483328}"/>
              </a:ext>
            </a:extLst>
          </p:cNvPr>
          <p:cNvSpPr/>
          <p:nvPr/>
        </p:nvSpPr>
        <p:spPr>
          <a:xfrm>
            <a:off x="3240848" y="380950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7BCB7B-D252-02D3-5356-4126411464A1}"/>
              </a:ext>
            </a:extLst>
          </p:cNvPr>
          <p:cNvSpPr/>
          <p:nvPr/>
        </p:nvSpPr>
        <p:spPr>
          <a:xfrm>
            <a:off x="4322888" y="37942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14ACEB-BE5A-E441-D44D-39A81A9137B7}"/>
              </a:ext>
            </a:extLst>
          </p:cNvPr>
          <p:cNvSpPr/>
          <p:nvPr/>
        </p:nvSpPr>
        <p:spPr>
          <a:xfrm>
            <a:off x="4630324" y="37942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175840-C302-94C3-6051-55CDE28102BE}"/>
              </a:ext>
            </a:extLst>
          </p:cNvPr>
          <p:cNvSpPr/>
          <p:nvPr/>
        </p:nvSpPr>
        <p:spPr>
          <a:xfrm>
            <a:off x="5206808" y="37790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B76D9F-F376-0DE7-3802-CE17C1086CCB}"/>
              </a:ext>
            </a:extLst>
          </p:cNvPr>
          <p:cNvSpPr/>
          <p:nvPr/>
        </p:nvSpPr>
        <p:spPr>
          <a:xfrm>
            <a:off x="2119765" y="3718140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BA32C0-837B-F4A1-2422-B731FCC7C57E}"/>
              </a:ext>
            </a:extLst>
          </p:cNvPr>
          <p:cNvSpPr/>
          <p:nvPr/>
        </p:nvSpPr>
        <p:spPr>
          <a:xfrm>
            <a:off x="1006437" y="3715669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BF9887A-20F5-1478-76F5-F118F9FDD284}"/>
              </a:ext>
            </a:extLst>
          </p:cNvPr>
          <p:cNvSpPr/>
          <p:nvPr/>
        </p:nvSpPr>
        <p:spPr>
          <a:xfrm>
            <a:off x="3926732" y="3686267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375788-A384-E19C-0852-81EEE1A59EF9}"/>
              </a:ext>
            </a:extLst>
          </p:cNvPr>
          <p:cNvSpPr/>
          <p:nvPr/>
        </p:nvSpPr>
        <p:spPr>
          <a:xfrm>
            <a:off x="5425883" y="448387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D147894-3DDA-E86E-2436-F7E6D71B800A}"/>
              </a:ext>
            </a:extLst>
          </p:cNvPr>
          <p:cNvSpPr/>
          <p:nvPr/>
        </p:nvSpPr>
        <p:spPr>
          <a:xfrm>
            <a:off x="389142" y="44309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61AC1FE-7291-1108-6FF2-03EA78B3CF15}"/>
              </a:ext>
            </a:extLst>
          </p:cNvPr>
          <p:cNvSpPr/>
          <p:nvPr/>
        </p:nvSpPr>
        <p:spPr>
          <a:xfrm>
            <a:off x="317142" y="5524292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EE69A-8751-C1CC-C9B8-5E3A19E929D8}"/>
              </a:ext>
            </a:extLst>
          </p:cNvPr>
          <p:cNvSpPr/>
          <p:nvPr/>
        </p:nvSpPr>
        <p:spPr>
          <a:xfrm>
            <a:off x="1464187" y="5295692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E4A1DE-E199-CA58-F265-4C95B7AE44C4}"/>
              </a:ext>
            </a:extLst>
          </p:cNvPr>
          <p:cNvSpPr/>
          <p:nvPr/>
        </p:nvSpPr>
        <p:spPr>
          <a:xfrm>
            <a:off x="2356928" y="56061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D0D31D5-D907-AC4B-B842-D37EEF29D65A}"/>
              </a:ext>
            </a:extLst>
          </p:cNvPr>
          <p:cNvSpPr/>
          <p:nvPr/>
        </p:nvSpPr>
        <p:spPr>
          <a:xfrm>
            <a:off x="1006436" y="564217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BEEA2F-A075-5FD3-6E16-FE8CEB68C941}"/>
              </a:ext>
            </a:extLst>
          </p:cNvPr>
          <p:cNvSpPr/>
          <p:nvPr/>
        </p:nvSpPr>
        <p:spPr>
          <a:xfrm>
            <a:off x="2119765" y="569932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B99419-461E-B460-344E-9D1EACF13C50}"/>
              </a:ext>
            </a:extLst>
          </p:cNvPr>
          <p:cNvSpPr/>
          <p:nvPr/>
        </p:nvSpPr>
        <p:spPr>
          <a:xfrm>
            <a:off x="3240848" y="56061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DE245A8-B2B7-F3A4-56B1-E1669207D682}"/>
              </a:ext>
            </a:extLst>
          </p:cNvPr>
          <p:cNvSpPr/>
          <p:nvPr/>
        </p:nvSpPr>
        <p:spPr>
          <a:xfrm>
            <a:off x="3933081" y="569932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D045D55-84D5-4BCE-A2C3-812F126D9127}"/>
              </a:ext>
            </a:extLst>
          </p:cNvPr>
          <p:cNvSpPr/>
          <p:nvPr/>
        </p:nvSpPr>
        <p:spPr>
          <a:xfrm>
            <a:off x="4214847" y="5555322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8DE3BD6-2C5A-AE7B-BE6D-6F07696A56A9}"/>
              </a:ext>
            </a:extLst>
          </p:cNvPr>
          <p:cNvSpPr/>
          <p:nvPr/>
        </p:nvSpPr>
        <p:spPr>
          <a:xfrm>
            <a:off x="4684476" y="5555322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C90551B-0280-5032-4AB3-087112B56B87}"/>
              </a:ext>
            </a:extLst>
          </p:cNvPr>
          <p:cNvSpPr/>
          <p:nvPr/>
        </p:nvSpPr>
        <p:spPr>
          <a:xfrm>
            <a:off x="5274394" y="56061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6E82D3F-802B-9E2E-21B7-57A03BBD8743}"/>
              </a:ext>
            </a:extLst>
          </p:cNvPr>
          <p:cNvSpPr/>
          <p:nvPr/>
        </p:nvSpPr>
        <p:spPr>
          <a:xfrm>
            <a:off x="6127731" y="4728599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1C0F930-2D30-0E8E-F66A-34E23FC31790}"/>
              </a:ext>
            </a:extLst>
          </p:cNvPr>
          <p:cNvSpPr/>
          <p:nvPr/>
        </p:nvSpPr>
        <p:spPr>
          <a:xfrm>
            <a:off x="6144825" y="57141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EC7D1B3-15A7-4FF2-979C-A04BE0DCDE56}"/>
              </a:ext>
            </a:extLst>
          </p:cNvPr>
          <p:cNvSpPr/>
          <p:nvPr/>
        </p:nvSpPr>
        <p:spPr>
          <a:xfrm>
            <a:off x="6672663" y="37942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0D16BC1-783B-EC99-F7B9-1791EC864A72}"/>
              </a:ext>
            </a:extLst>
          </p:cNvPr>
          <p:cNvSpPr/>
          <p:nvPr/>
        </p:nvSpPr>
        <p:spPr>
          <a:xfrm>
            <a:off x="7153498" y="3797776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C0CB537-99C1-47F2-704A-B0638439907B}"/>
              </a:ext>
            </a:extLst>
          </p:cNvPr>
          <p:cNvSpPr/>
          <p:nvPr/>
        </p:nvSpPr>
        <p:spPr>
          <a:xfrm>
            <a:off x="7622792" y="37942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8B86990-433C-9FCF-C658-EF0B9401B75B}"/>
              </a:ext>
            </a:extLst>
          </p:cNvPr>
          <p:cNvSpPr/>
          <p:nvPr/>
        </p:nvSpPr>
        <p:spPr>
          <a:xfrm>
            <a:off x="8235538" y="388409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FCD3EF6-F9C5-FC5B-0D68-EB30B35282EB}"/>
              </a:ext>
            </a:extLst>
          </p:cNvPr>
          <p:cNvSpPr/>
          <p:nvPr/>
        </p:nvSpPr>
        <p:spPr>
          <a:xfrm>
            <a:off x="9173578" y="383026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1160B68-333A-5539-3D44-8459C52EDD7B}"/>
              </a:ext>
            </a:extLst>
          </p:cNvPr>
          <p:cNvSpPr/>
          <p:nvPr/>
        </p:nvSpPr>
        <p:spPr>
          <a:xfrm>
            <a:off x="10068196" y="3701601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7F75054-1902-CA96-959B-AB2CF3EA1D8E}"/>
              </a:ext>
            </a:extLst>
          </p:cNvPr>
          <p:cNvSpPr/>
          <p:nvPr/>
        </p:nvSpPr>
        <p:spPr>
          <a:xfrm>
            <a:off x="10564891" y="3701601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67EB3D8-3C06-C263-8F9F-EF4AE327C17B}"/>
              </a:ext>
            </a:extLst>
          </p:cNvPr>
          <p:cNvSpPr/>
          <p:nvPr/>
        </p:nvSpPr>
        <p:spPr>
          <a:xfrm>
            <a:off x="9785789" y="3678207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5DD2817-FDE7-E50E-5947-8F804ABD4AED}"/>
              </a:ext>
            </a:extLst>
          </p:cNvPr>
          <p:cNvSpPr/>
          <p:nvPr/>
        </p:nvSpPr>
        <p:spPr>
          <a:xfrm>
            <a:off x="8036196" y="455460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6F01192-E17B-3810-EBC1-7657EDA42940}"/>
              </a:ext>
            </a:extLst>
          </p:cNvPr>
          <p:cNvSpPr/>
          <p:nvPr/>
        </p:nvSpPr>
        <p:spPr>
          <a:xfrm>
            <a:off x="8036196" y="4883775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8414D09-7FAC-75CA-DA70-3AB279DAF615}"/>
              </a:ext>
            </a:extLst>
          </p:cNvPr>
          <p:cNvSpPr/>
          <p:nvPr/>
        </p:nvSpPr>
        <p:spPr>
          <a:xfrm>
            <a:off x="7382146" y="4955775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C522D7-33BC-9733-4214-34E785BA1FB0}"/>
              </a:ext>
            </a:extLst>
          </p:cNvPr>
          <p:cNvSpPr/>
          <p:nvPr/>
        </p:nvSpPr>
        <p:spPr>
          <a:xfrm>
            <a:off x="7580081" y="56061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5EA1BC5-A8EE-F2E2-64ED-25F4A494A366}"/>
              </a:ext>
            </a:extLst>
          </p:cNvPr>
          <p:cNvSpPr/>
          <p:nvPr/>
        </p:nvSpPr>
        <p:spPr>
          <a:xfrm>
            <a:off x="7153498" y="565901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ACDCC84-92E9-B36A-1407-79DDDAA9975D}"/>
              </a:ext>
            </a:extLst>
          </p:cNvPr>
          <p:cNvSpPr/>
          <p:nvPr/>
        </p:nvSpPr>
        <p:spPr>
          <a:xfrm>
            <a:off x="8329839" y="5632399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739FE21-5CA2-75A9-0CB4-6755969B8413}"/>
              </a:ext>
            </a:extLst>
          </p:cNvPr>
          <p:cNvSpPr/>
          <p:nvPr/>
        </p:nvSpPr>
        <p:spPr>
          <a:xfrm>
            <a:off x="912134" y="419882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50C1093-4152-3582-7162-AD4C6D4AA823}"/>
              </a:ext>
            </a:extLst>
          </p:cNvPr>
          <p:cNvSpPr/>
          <p:nvPr/>
        </p:nvSpPr>
        <p:spPr>
          <a:xfrm>
            <a:off x="3312848" y="41670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695D642-BC54-3AA7-6058-CD3A103D557F}"/>
              </a:ext>
            </a:extLst>
          </p:cNvPr>
          <p:cNvSpPr/>
          <p:nvPr/>
        </p:nvSpPr>
        <p:spPr>
          <a:xfrm>
            <a:off x="5641562" y="4167074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21341EF-2DE8-DF26-6BEF-B10560DCE5AF}"/>
              </a:ext>
            </a:extLst>
          </p:cNvPr>
          <p:cNvSpPr/>
          <p:nvPr/>
        </p:nvSpPr>
        <p:spPr>
          <a:xfrm>
            <a:off x="5656510" y="52901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1F24C48-7680-EDEA-FFE1-5E1B5BF9C43B}"/>
              </a:ext>
            </a:extLst>
          </p:cNvPr>
          <p:cNvSpPr/>
          <p:nvPr/>
        </p:nvSpPr>
        <p:spPr>
          <a:xfrm>
            <a:off x="3312848" y="5290127"/>
            <a:ext cx="144000" cy="144000"/>
          </a:xfrm>
          <a:prstGeom prst="rect">
            <a:avLst/>
          </a:prstGeom>
          <a:solidFill>
            <a:srgbClr val="3452FF">
              <a:alpha val="30196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Espace réservé du contenu 2">
            <a:extLst>
              <a:ext uri="{FF2B5EF4-FFF2-40B4-BE49-F238E27FC236}">
                <a16:creationId xmlns:a16="http://schemas.microsoft.com/office/drawing/2014/main" id="{F127F7D0-E179-D518-30B2-AF9B1009FA08}"/>
              </a:ext>
            </a:extLst>
          </p:cNvPr>
          <p:cNvSpPr txBox="1">
            <a:spLocks/>
          </p:cNvSpPr>
          <p:nvPr/>
        </p:nvSpPr>
        <p:spPr>
          <a:xfrm>
            <a:off x="3841562" y="6915768"/>
            <a:ext cx="3600000" cy="96114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1.1 :</a:t>
            </a:r>
            <a:r>
              <a:rPr lang="fr-FR" sz="1800" dirty="0"/>
              <a:t> 118, 121, 122, 133 </a:t>
            </a:r>
          </a:p>
          <a:p>
            <a:r>
              <a:rPr lang="fr-FR" sz="1800" u="sng" dirty="0"/>
              <a:t>TRE 1.2 :</a:t>
            </a:r>
            <a:r>
              <a:rPr lang="fr-FR" sz="1800" dirty="0"/>
              <a:t> 102, 110, 113, 115</a:t>
            </a:r>
          </a:p>
        </p:txBody>
      </p:sp>
    </p:spTree>
    <p:extLst>
      <p:ext uri="{BB962C8B-B14F-4D97-AF65-F5344CB8AC3E}">
        <p14:creationId xmlns:p14="http://schemas.microsoft.com/office/powerpoint/2010/main" val="254278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D2B2021-0562-E72D-E517-78C79A17D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2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8DB3E56-F46E-1FEF-3AAF-4D980DB63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8160"/>
            <a:ext cx="12801600" cy="39848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BF7FF1-1A04-C2F7-CDDB-1FCF2920B1E5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38A0B3-94F3-3E45-67A7-ACC0527F3EE1}"/>
              </a:ext>
            </a:extLst>
          </p:cNvPr>
          <p:cNvSpPr/>
          <p:nvPr/>
        </p:nvSpPr>
        <p:spPr>
          <a:xfrm>
            <a:off x="390968" y="3886484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119A09-E629-97AB-D882-FF991EE24C46}"/>
              </a:ext>
            </a:extLst>
          </p:cNvPr>
          <p:cNvSpPr/>
          <p:nvPr/>
        </p:nvSpPr>
        <p:spPr>
          <a:xfrm>
            <a:off x="1057237" y="375040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58A6A6A-1E70-8F38-D669-F5468A10B134}"/>
              </a:ext>
            </a:extLst>
          </p:cNvPr>
          <p:cNvSpPr/>
          <p:nvPr/>
        </p:nvSpPr>
        <p:spPr>
          <a:xfrm>
            <a:off x="1355734" y="378640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814F83-D73A-E386-41CC-46D5A852A27B}"/>
              </a:ext>
            </a:extLst>
          </p:cNvPr>
          <p:cNvSpPr/>
          <p:nvPr/>
        </p:nvSpPr>
        <p:spPr>
          <a:xfrm>
            <a:off x="1820554" y="378640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987BD5-89A3-F84B-724D-51438A842EB4}"/>
              </a:ext>
            </a:extLst>
          </p:cNvPr>
          <p:cNvSpPr/>
          <p:nvPr/>
        </p:nvSpPr>
        <p:spPr>
          <a:xfrm>
            <a:off x="2856874" y="3844766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DACA957-FDAF-1FBE-D311-875ACD56176B}"/>
              </a:ext>
            </a:extLst>
          </p:cNvPr>
          <p:cNvSpPr/>
          <p:nvPr/>
        </p:nvSpPr>
        <p:spPr>
          <a:xfrm>
            <a:off x="3275974" y="3791128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CA1655-1BDB-EEC9-787F-D10581E2910B}"/>
              </a:ext>
            </a:extLst>
          </p:cNvPr>
          <p:cNvSpPr/>
          <p:nvPr/>
        </p:nvSpPr>
        <p:spPr>
          <a:xfrm>
            <a:off x="3772500" y="378640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6CF9245-304B-7B45-392B-BD38CBFD0DB0}"/>
              </a:ext>
            </a:extLst>
          </p:cNvPr>
          <p:cNvSpPr/>
          <p:nvPr/>
        </p:nvSpPr>
        <p:spPr>
          <a:xfrm>
            <a:off x="4269026" y="378640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3585FE-023B-2900-92BC-3D8136F54876}"/>
              </a:ext>
            </a:extLst>
          </p:cNvPr>
          <p:cNvSpPr/>
          <p:nvPr/>
        </p:nvSpPr>
        <p:spPr>
          <a:xfrm>
            <a:off x="4765552" y="3787510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4E140E-6F6F-A005-4475-786BB573DDCE}"/>
              </a:ext>
            </a:extLst>
          </p:cNvPr>
          <p:cNvSpPr/>
          <p:nvPr/>
        </p:nvSpPr>
        <p:spPr>
          <a:xfrm>
            <a:off x="5322780" y="3765146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34BEE69-E89D-48F4-2B2A-F22FF2FB7999}"/>
              </a:ext>
            </a:extLst>
          </p:cNvPr>
          <p:cNvSpPr/>
          <p:nvPr/>
        </p:nvSpPr>
        <p:spPr>
          <a:xfrm>
            <a:off x="5880008" y="376354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183718E8-A8A2-97A4-1716-CCEDE9B26BD1}"/>
              </a:ext>
            </a:extLst>
          </p:cNvPr>
          <p:cNvSpPr txBox="1">
            <a:spLocks/>
          </p:cNvSpPr>
          <p:nvPr/>
        </p:nvSpPr>
        <p:spPr>
          <a:xfrm>
            <a:off x="3841562" y="6915768"/>
            <a:ext cx="3600000" cy="96114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2.1 :</a:t>
            </a:r>
            <a:r>
              <a:rPr lang="fr-FR" sz="1800" dirty="0"/>
              <a:t> 221, 231, 239</a:t>
            </a:r>
          </a:p>
          <a:p>
            <a:r>
              <a:rPr lang="fr-FR" sz="1800" u="sng" dirty="0"/>
              <a:t>TRE 2.2 :</a:t>
            </a:r>
            <a:r>
              <a:rPr lang="fr-FR" sz="1800" dirty="0"/>
              <a:t> 203, 212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CDF1DF-E7BA-20D5-090F-68ED206FAF7C}"/>
              </a:ext>
            </a:extLst>
          </p:cNvPr>
          <p:cNvSpPr/>
          <p:nvPr/>
        </p:nvSpPr>
        <p:spPr>
          <a:xfrm>
            <a:off x="5466780" y="4496666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28A0AC-5FCF-7173-1B00-EBBA0FE5ED6F}"/>
              </a:ext>
            </a:extLst>
          </p:cNvPr>
          <p:cNvSpPr/>
          <p:nvPr/>
        </p:nvSpPr>
        <p:spPr>
          <a:xfrm>
            <a:off x="4468560" y="4496666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DC21212-596D-6BEE-0FAA-B219475016A7}"/>
              </a:ext>
            </a:extLst>
          </p:cNvPr>
          <p:cNvSpPr/>
          <p:nvPr/>
        </p:nvSpPr>
        <p:spPr>
          <a:xfrm>
            <a:off x="962935" y="4764644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FF4755-021D-4728-9065-61A55C07DB0F}"/>
              </a:ext>
            </a:extLst>
          </p:cNvPr>
          <p:cNvSpPr/>
          <p:nvPr/>
        </p:nvSpPr>
        <p:spPr>
          <a:xfrm>
            <a:off x="462968" y="5298243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EC541A-AB94-B99D-8FEE-EE9BE5ADEB78}"/>
              </a:ext>
            </a:extLst>
          </p:cNvPr>
          <p:cNvSpPr/>
          <p:nvPr/>
        </p:nvSpPr>
        <p:spPr>
          <a:xfrm>
            <a:off x="818935" y="57068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6ACA7A9-BC77-410B-26CD-C290B275DF58}"/>
              </a:ext>
            </a:extLst>
          </p:cNvPr>
          <p:cNvSpPr/>
          <p:nvPr/>
        </p:nvSpPr>
        <p:spPr>
          <a:xfrm>
            <a:off x="1355734" y="57068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960C6A-6326-9489-8478-FE79838CDB3A}"/>
              </a:ext>
            </a:extLst>
          </p:cNvPr>
          <p:cNvSpPr/>
          <p:nvPr/>
        </p:nvSpPr>
        <p:spPr>
          <a:xfrm>
            <a:off x="1851380" y="57068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54C627-0100-4274-DE36-71F261311E67}"/>
              </a:ext>
            </a:extLst>
          </p:cNvPr>
          <p:cNvSpPr/>
          <p:nvPr/>
        </p:nvSpPr>
        <p:spPr>
          <a:xfrm>
            <a:off x="2712874" y="5612435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F368903-9DD6-B307-BD86-7C8363870FFD}"/>
              </a:ext>
            </a:extLst>
          </p:cNvPr>
          <p:cNvSpPr/>
          <p:nvPr/>
        </p:nvSpPr>
        <p:spPr>
          <a:xfrm>
            <a:off x="3244847" y="56348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80397B0-489D-0568-8A32-9A2D871728EE}"/>
              </a:ext>
            </a:extLst>
          </p:cNvPr>
          <p:cNvSpPr/>
          <p:nvPr/>
        </p:nvSpPr>
        <p:spPr>
          <a:xfrm>
            <a:off x="3970617" y="570684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8D59A4B-E854-F9C5-325A-2564B09E6E4F}"/>
              </a:ext>
            </a:extLst>
          </p:cNvPr>
          <p:cNvSpPr/>
          <p:nvPr/>
        </p:nvSpPr>
        <p:spPr>
          <a:xfrm>
            <a:off x="3481067" y="417942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F37327-B53E-8EFB-AD97-94B1DCC1E533}"/>
              </a:ext>
            </a:extLst>
          </p:cNvPr>
          <p:cNvSpPr/>
          <p:nvPr/>
        </p:nvSpPr>
        <p:spPr>
          <a:xfrm>
            <a:off x="3628500" y="5298243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7BD290-6F42-3BBD-E41E-75FBAB212762}"/>
              </a:ext>
            </a:extLst>
          </p:cNvPr>
          <p:cNvSpPr/>
          <p:nvPr/>
        </p:nvSpPr>
        <p:spPr>
          <a:xfrm>
            <a:off x="4269026" y="5684435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76C07A4-5071-27F1-C881-30221AA0E7FF}"/>
              </a:ext>
            </a:extLst>
          </p:cNvPr>
          <p:cNvSpPr/>
          <p:nvPr/>
        </p:nvSpPr>
        <p:spPr>
          <a:xfrm>
            <a:off x="4751255" y="5704247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3F6084-C95B-2E79-B87D-D23218D12910}"/>
              </a:ext>
            </a:extLst>
          </p:cNvPr>
          <p:cNvSpPr/>
          <p:nvPr/>
        </p:nvSpPr>
        <p:spPr>
          <a:xfrm>
            <a:off x="5360092" y="5692055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D7DB4D4-2CD0-F28E-3B7F-EC25AFA48947}"/>
              </a:ext>
            </a:extLst>
          </p:cNvPr>
          <p:cNvSpPr/>
          <p:nvPr/>
        </p:nvSpPr>
        <p:spPr>
          <a:xfrm>
            <a:off x="6597864" y="38715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6EFAE57-04A5-60EE-5BA5-7C59BA01FEF2}"/>
              </a:ext>
            </a:extLst>
          </p:cNvPr>
          <p:cNvSpPr/>
          <p:nvPr/>
        </p:nvSpPr>
        <p:spPr>
          <a:xfrm>
            <a:off x="7202726" y="3772766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BF067CE-BD76-6E5D-8B24-FD50ED41A43B}"/>
              </a:ext>
            </a:extLst>
          </p:cNvPr>
          <p:cNvSpPr/>
          <p:nvPr/>
        </p:nvSpPr>
        <p:spPr>
          <a:xfrm>
            <a:off x="7617232" y="37635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2330E11-9251-1862-6BF5-CDD1EABD4DD7}"/>
              </a:ext>
            </a:extLst>
          </p:cNvPr>
          <p:cNvSpPr/>
          <p:nvPr/>
        </p:nvSpPr>
        <p:spPr>
          <a:xfrm>
            <a:off x="7786402" y="417942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9757AF5-CA5C-E584-7802-B1633545EF26}"/>
              </a:ext>
            </a:extLst>
          </p:cNvPr>
          <p:cNvSpPr/>
          <p:nvPr/>
        </p:nvSpPr>
        <p:spPr>
          <a:xfrm>
            <a:off x="6144825" y="4764644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9295BA6-385D-AFB5-16DA-12D1CD072425}"/>
              </a:ext>
            </a:extLst>
          </p:cNvPr>
          <p:cNvSpPr/>
          <p:nvPr/>
        </p:nvSpPr>
        <p:spPr>
          <a:xfrm>
            <a:off x="6557756" y="56708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AF560AC-91AC-4E77-961D-53FC2391BB7F}"/>
              </a:ext>
            </a:extLst>
          </p:cNvPr>
          <p:cNvSpPr/>
          <p:nvPr/>
        </p:nvSpPr>
        <p:spPr>
          <a:xfrm>
            <a:off x="8634842" y="3821709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96A5F6D-E1C5-A867-1645-53576BBCCEDE}"/>
              </a:ext>
            </a:extLst>
          </p:cNvPr>
          <p:cNvSpPr/>
          <p:nvPr/>
        </p:nvSpPr>
        <p:spPr>
          <a:xfrm>
            <a:off x="9095704" y="3821709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5DDBB10-580A-D57A-A102-E57BABBA18FC}"/>
              </a:ext>
            </a:extLst>
          </p:cNvPr>
          <p:cNvSpPr/>
          <p:nvPr/>
        </p:nvSpPr>
        <p:spPr>
          <a:xfrm>
            <a:off x="9248104" y="3974109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A990EC0-7D17-F176-CC59-85438C4EB2B9}"/>
              </a:ext>
            </a:extLst>
          </p:cNvPr>
          <p:cNvSpPr/>
          <p:nvPr/>
        </p:nvSpPr>
        <p:spPr>
          <a:xfrm>
            <a:off x="10066958" y="3742484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FD393E6-D706-D70E-5815-E38752514665}"/>
              </a:ext>
            </a:extLst>
          </p:cNvPr>
          <p:cNvSpPr/>
          <p:nvPr/>
        </p:nvSpPr>
        <p:spPr>
          <a:xfrm>
            <a:off x="10529926" y="3742484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78D3658-4EB2-3DF7-B25E-33109651BA5F}"/>
              </a:ext>
            </a:extLst>
          </p:cNvPr>
          <p:cNvSpPr/>
          <p:nvPr/>
        </p:nvSpPr>
        <p:spPr>
          <a:xfrm>
            <a:off x="11089580" y="3830109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87159DD-3BA7-2317-17FA-344FB9857103}"/>
              </a:ext>
            </a:extLst>
          </p:cNvPr>
          <p:cNvSpPr/>
          <p:nvPr/>
        </p:nvSpPr>
        <p:spPr>
          <a:xfrm>
            <a:off x="9752827" y="367840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876BBD3-DA91-B226-10E4-D2A4249D50A8}"/>
              </a:ext>
            </a:extLst>
          </p:cNvPr>
          <p:cNvSpPr/>
          <p:nvPr/>
        </p:nvSpPr>
        <p:spPr>
          <a:xfrm>
            <a:off x="10673926" y="417942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0DA3A0B-490D-A593-4062-3B8E4E156E16}"/>
              </a:ext>
            </a:extLst>
          </p:cNvPr>
          <p:cNvSpPr/>
          <p:nvPr/>
        </p:nvSpPr>
        <p:spPr>
          <a:xfrm>
            <a:off x="8490842" y="4530560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F0C3939-E6E3-ABE5-76CD-6C21B4EA0E79}"/>
              </a:ext>
            </a:extLst>
          </p:cNvPr>
          <p:cNvSpPr/>
          <p:nvPr/>
        </p:nvSpPr>
        <p:spPr>
          <a:xfrm>
            <a:off x="8490842" y="4926641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1317445-696F-F399-0AEF-61A650AAB702}"/>
              </a:ext>
            </a:extLst>
          </p:cNvPr>
          <p:cNvSpPr/>
          <p:nvPr/>
        </p:nvSpPr>
        <p:spPr>
          <a:xfrm>
            <a:off x="7388675" y="49685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1E0714C-5FF2-889C-9E4D-B1D92080C22E}"/>
              </a:ext>
            </a:extLst>
          </p:cNvPr>
          <p:cNvSpPr/>
          <p:nvPr/>
        </p:nvSpPr>
        <p:spPr>
          <a:xfrm>
            <a:off x="7627866" y="566020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B21D042-C2E7-80C7-BE2E-66E307AC4499}"/>
              </a:ext>
            </a:extLst>
          </p:cNvPr>
          <p:cNvSpPr/>
          <p:nvPr/>
        </p:nvSpPr>
        <p:spPr>
          <a:xfrm>
            <a:off x="8303309" y="5648435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B0A030B-64FA-D2CE-1F44-60128198E505}"/>
              </a:ext>
            </a:extLst>
          </p:cNvPr>
          <p:cNvSpPr/>
          <p:nvPr/>
        </p:nvSpPr>
        <p:spPr>
          <a:xfrm>
            <a:off x="10745926" y="5284129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03B45D3-A1E6-2F14-C3D0-213B387AF2EB}"/>
              </a:ext>
            </a:extLst>
          </p:cNvPr>
          <p:cNvSpPr/>
          <p:nvPr/>
        </p:nvSpPr>
        <p:spPr>
          <a:xfrm>
            <a:off x="8017325" y="4896542"/>
            <a:ext cx="144000" cy="144000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12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EF59ECA3-7A0D-0D63-6344-3FD0B481E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3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CDB2616-AB31-61A2-E7C8-82159A59D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5964"/>
            <a:ext cx="12801600" cy="40492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91976A4-9D1D-6EE5-96AD-2DEA7339F9BA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03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4FDB83-41F3-4E30-08F5-68FAE67056FC}"/>
              </a:ext>
            </a:extLst>
          </p:cNvPr>
          <p:cNvSpPr/>
          <p:nvPr/>
        </p:nvSpPr>
        <p:spPr>
          <a:xfrm>
            <a:off x="761318" y="36508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6402A6-1426-8880-753D-1140EE6A503C}"/>
              </a:ext>
            </a:extLst>
          </p:cNvPr>
          <p:cNvSpPr/>
          <p:nvPr/>
        </p:nvSpPr>
        <p:spPr>
          <a:xfrm>
            <a:off x="2124037" y="372285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C2975B26-F668-4BC8-F68D-76696BF84145}"/>
              </a:ext>
            </a:extLst>
          </p:cNvPr>
          <p:cNvSpPr txBox="1">
            <a:spLocks/>
          </p:cNvSpPr>
          <p:nvPr/>
        </p:nvSpPr>
        <p:spPr>
          <a:xfrm>
            <a:off x="3841561" y="6915768"/>
            <a:ext cx="5045263" cy="131383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3.1 :</a:t>
            </a:r>
            <a:r>
              <a:rPr lang="fr-FR" sz="1800" dirty="0"/>
              <a:t> 320, 321, 323, 325, 327, 329, 331</a:t>
            </a:r>
          </a:p>
          <a:p>
            <a:r>
              <a:rPr lang="fr-FR" sz="1800" u="sng" dirty="0"/>
              <a:t>TRE 3.4 :</a:t>
            </a:r>
            <a:r>
              <a:rPr lang="fr-FR" sz="1800" dirty="0"/>
              <a:t> 302, 305, 306 (x4) </a:t>
            </a:r>
          </a:p>
          <a:p>
            <a:r>
              <a:rPr lang="fr-FR" sz="1800" u="sng" dirty="0"/>
              <a:t>TRE 3.2 :</a:t>
            </a:r>
            <a:r>
              <a:rPr lang="fr-FR" sz="1800" dirty="0"/>
              <a:t> 310 (x4), 313, 316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A40717-7DF5-E8C3-D548-41D6759C71AB}"/>
              </a:ext>
            </a:extLst>
          </p:cNvPr>
          <p:cNvSpPr/>
          <p:nvPr/>
        </p:nvSpPr>
        <p:spPr>
          <a:xfrm>
            <a:off x="426661" y="4308077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EBC66A-C22B-DCAD-2D3F-F248E78B3BC4}"/>
              </a:ext>
            </a:extLst>
          </p:cNvPr>
          <p:cNvSpPr/>
          <p:nvPr/>
        </p:nvSpPr>
        <p:spPr>
          <a:xfrm>
            <a:off x="905318" y="4728599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251F1A-4F38-E48E-E8D4-9DD7BEE81274}"/>
              </a:ext>
            </a:extLst>
          </p:cNvPr>
          <p:cNvSpPr/>
          <p:nvPr/>
        </p:nvSpPr>
        <p:spPr>
          <a:xfrm>
            <a:off x="1601529" y="37948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FEF7FF-38B1-D68C-B11C-7CCAFA624C78}"/>
              </a:ext>
            </a:extLst>
          </p:cNvPr>
          <p:cNvSpPr/>
          <p:nvPr/>
        </p:nvSpPr>
        <p:spPr>
          <a:xfrm>
            <a:off x="2369740" y="38308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85A9C-1D89-B59F-DACA-007217881FB7}"/>
              </a:ext>
            </a:extLst>
          </p:cNvPr>
          <p:cNvSpPr/>
          <p:nvPr/>
        </p:nvSpPr>
        <p:spPr>
          <a:xfrm>
            <a:off x="3275058" y="38668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31EDFB-B6E6-FA93-3F4E-21FFEB243322}"/>
              </a:ext>
            </a:extLst>
          </p:cNvPr>
          <p:cNvSpPr/>
          <p:nvPr/>
        </p:nvSpPr>
        <p:spPr>
          <a:xfrm>
            <a:off x="3945217" y="368958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C3F60F-A4DC-C42F-6EEE-32E413AF518F}"/>
              </a:ext>
            </a:extLst>
          </p:cNvPr>
          <p:cNvSpPr/>
          <p:nvPr/>
        </p:nvSpPr>
        <p:spPr>
          <a:xfrm>
            <a:off x="4449174" y="37588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5E316C1-AE18-4222-F4E8-91A93D914719}"/>
              </a:ext>
            </a:extLst>
          </p:cNvPr>
          <p:cNvSpPr/>
          <p:nvPr/>
        </p:nvSpPr>
        <p:spPr>
          <a:xfrm>
            <a:off x="5263333" y="381492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82402B-DFEF-7D19-ADA9-89C1282D4227}"/>
              </a:ext>
            </a:extLst>
          </p:cNvPr>
          <p:cNvSpPr/>
          <p:nvPr/>
        </p:nvSpPr>
        <p:spPr>
          <a:xfrm>
            <a:off x="5049064" y="375816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A4133D-38C3-7690-DA0A-9F86F83D4EF0}"/>
              </a:ext>
            </a:extLst>
          </p:cNvPr>
          <p:cNvSpPr/>
          <p:nvPr/>
        </p:nvSpPr>
        <p:spPr>
          <a:xfrm>
            <a:off x="5461453" y="450834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249C21D-70AD-F0D2-C977-664E1D9D08FC}"/>
              </a:ext>
            </a:extLst>
          </p:cNvPr>
          <p:cNvSpPr/>
          <p:nvPr/>
        </p:nvSpPr>
        <p:spPr>
          <a:xfrm>
            <a:off x="4479654" y="498078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C451ACB-DF8D-0D07-7C81-D615CF73F890}"/>
              </a:ext>
            </a:extLst>
          </p:cNvPr>
          <p:cNvSpPr/>
          <p:nvPr/>
        </p:nvSpPr>
        <p:spPr>
          <a:xfrm>
            <a:off x="3816457" y="455716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FEBEE67-73D5-5494-13C5-B1E64C31F785}"/>
              </a:ext>
            </a:extLst>
          </p:cNvPr>
          <p:cNvSpPr/>
          <p:nvPr/>
        </p:nvSpPr>
        <p:spPr>
          <a:xfrm>
            <a:off x="5420967" y="531916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2719C6-26CE-7FBA-D535-FF4D681E38B7}"/>
              </a:ext>
            </a:extLst>
          </p:cNvPr>
          <p:cNvSpPr/>
          <p:nvPr/>
        </p:nvSpPr>
        <p:spPr>
          <a:xfrm>
            <a:off x="2566484" y="531916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7473395-B6B6-1A56-1EE7-C749F0DCB42D}"/>
              </a:ext>
            </a:extLst>
          </p:cNvPr>
          <p:cNvSpPr/>
          <p:nvPr/>
        </p:nvSpPr>
        <p:spPr>
          <a:xfrm>
            <a:off x="1785355" y="571226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A556FFD-25C1-2409-CD05-C401BCD9D8DB}"/>
              </a:ext>
            </a:extLst>
          </p:cNvPr>
          <p:cNvSpPr/>
          <p:nvPr/>
        </p:nvSpPr>
        <p:spPr>
          <a:xfrm>
            <a:off x="5276967" y="585256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4E78D1B-9721-3D18-817E-6D3CAB9C2AED}"/>
              </a:ext>
            </a:extLst>
          </p:cNvPr>
          <p:cNvSpPr/>
          <p:nvPr/>
        </p:nvSpPr>
        <p:spPr>
          <a:xfrm>
            <a:off x="5703687" y="585162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F785F0-FBBC-93A9-4D07-7402BD463AFA}"/>
              </a:ext>
            </a:extLst>
          </p:cNvPr>
          <p:cNvSpPr/>
          <p:nvPr/>
        </p:nvSpPr>
        <p:spPr>
          <a:xfrm>
            <a:off x="5883700" y="5671113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BA8A3B-AA1E-E1C4-4614-450785193509}"/>
              </a:ext>
            </a:extLst>
          </p:cNvPr>
          <p:cNvSpPr/>
          <p:nvPr/>
        </p:nvSpPr>
        <p:spPr>
          <a:xfrm>
            <a:off x="5883648" y="592362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980479-48C4-6482-C455-55D8C284F483}"/>
              </a:ext>
            </a:extLst>
          </p:cNvPr>
          <p:cNvSpPr/>
          <p:nvPr/>
        </p:nvSpPr>
        <p:spPr>
          <a:xfrm>
            <a:off x="5085935" y="5708440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AC824FD-9F5C-75EB-2D4C-09336B0600B6}"/>
              </a:ext>
            </a:extLst>
          </p:cNvPr>
          <p:cNvSpPr/>
          <p:nvPr/>
        </p:nvSpPr>
        <p:spPr>
          <a:xfrm>
            <a:off x="5085883" y="5960949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ED6376-09C0-CDBB-B7A3-2492A1ED70CC}"/>
              </a:ext>
            </a:extLst>
          </p:cNvPr>
          <p:cNvSpPr/>
          <p:nvPr/>
        </p:nvSpPr>
        <p:spPr>
          <a:xfrm>
            <a:off x="4710569" y="5699879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5CDCE52-8F4F-23F3-F71D-34492FD00303}"/>
              </a:ext>
            </a:extLst>
          </p:cNvPr>
          <p:cNvSpPr/>
          <p:nvPr/>
        </p:nvSpPr>
        <p:spPr>
          <a:xfrm>
            <a:off x="4272685" y="569056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4B21CAC-AB9B-EFCF-3C5C-79DED100EE5E}"/>
              </a:ext>
            </a:extLst>
          </p:cNvPr>
          <p:cNvSpPr/>
          <p:nvPr/>
        </p:nvSpPr>
        <p:spPr>
          <a:xfrm>
            <a:off x="3098489" y="5663493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8D8A02A-A5A4-D526-207E-5815AA30DCCC}"/>
              </a:ext>
            </a:extLst>
          </p:cNvPr>
          <p:cNvSpPr/>
          <p:nvPr/>
        </p:nvSpPr>
        <p:spPr>
          <a:xfrm>
            <a:off x="3098437" y="591600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1576B65-FDD4-6B00-2FC3-A22B44E78AB0}"/>
              </a:ext>
            </a:extLst>
          </p:cNvPr>
          <p:cNvSpPr/>
          <p:nvPr/>
        </p:nvSpPr>
        <p:spPr>
          <a:xfrm>
            <a:off x="3934829" y="5725324"/>
            <a:ext cx="99397" cy="14400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891A13A-1C60-3222-58CC-876CADB7C2D1}"/>
              </a:ext>
            </a:extLst>
          </p:cNvPr>
          <p:cNvSpPr/>
          <p:nvPr/>
        </p:nvSpPr>
        <p:spPr>
          <a:xfrm>
            <a:off x="3934778" y="5907748"/>
            <a:ext cx="99397" cy="144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AEB9912-EF83-57B0-9FEB-20E7EEE44B49}"/>
              </a:ext>
            </a:extLst>
          </p:cNvPr>
          <p:cNvSpPr/>
          <p:nvPr/>
        </p:nvSpPr>
        <p:spPr>
          <a:xfrm>
            <a:off x="3289469" y="5819831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4570C80-3F2E-A0EB-8E2A-BBC90E1637A1}"/>
              </a:ext>
            </a:extLst>
          </p:cNvPr>
          <p:cNvSpPr/>
          <p:nvPr/>
        </p:nvSpPr>
        <p:spPr>
          <a:xfrm>
            <a:off x="3661289" y="581511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0374002-060C-2861-AD5B-8D32989C4796}"/>
              </a:ext>
            </a:extLst>
          </p:cNvPr>
          <p:cNvSpPr/>
          <p:nvPr/>
        </p:nvSpPr>
        <p:spPr>
          <a:xfrm>
            <a:off x="2350146" y="572532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B218BAD-067D-EC13-267E-4415ECCCB129}"/>
              </a:ext>
            </a:extLst>
          </p:cNvPr>
          <p:cNvSpPr/>
          <p:nvPr/>
        </p:nvSpPr>
        <p:spPr>
          <a:xfrm>
            <a:off x="2131519" y="5735766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F7BBA82-61A5-4343-C9C2-C3ED5A71CEB2}"/>
              </a:ext>
            </a:extLst>
          </p:cNvPr>
          <p:cNvSpPr/>
          <p:nvPr/>
        </p:nvSpPr>
        <p:spPr>
          <a:xfrm>
            <a:off x="1310178" y="5712966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30F9022-1302-F6C1-EEA1-347433CA8CB0}"/>
              </a:ext>
            </a:extLst>
          </p:cNvPr>
          <p:cNvSpPr/>
          <p:nvPr/>
        </p:nvSpPr>
        <p:spPr>
          <a:xfrm>
            <a:off x="258469" y="569056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63073C7-FAB6-8FF1-EE3B-1C9B16A37695}"/>
              </a:ext>
            </a:extLst>
          </p:cNvPr>
          <p:cNvSpPr/>
          <p:nvPr/>
        </p:nvSpPr>
        <p:spPr>
          <a:xfrm>
            <a:off x="995494" y="5671113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FEA6D2F-446C-BDA5-6105-897FE05EFEC0}"/>
              </a:ext>
            </a:extLst>
          </p:cNvPr>
          <p:cNvSpPr/>
          <p:nvPr/>
        </p:nvSpPr>
        <p:spPr>
          <a:xfrm>
            <a:off x="6196309" y="3779556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4CCEB5E-454C-20C9-2A81-FE61E9056BC7}"/>
              </a:ext>
            </a:extLst>
          </p:cNvPr>
          <p:cNvSpPr/>
          <p:nvPr/>
        </p:nvSpPr>
        <p:spPr>
          <a:xfrm>
            <a:off x="6878159" y="374292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7A75B-19A0-276C-9F03-637BDC2BDA02}"/>
              </a:ext>
            </a:extLst>
          </p:cNvPr>
          <p:cNvSpPr/>
          <p:nvPr/>
        </p:nvSpPr>
        <p:spPr>
          <a:xfrm>
            <a:off x="8203743" y="3886924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E2842F5-AB0F-FE3E-2D04-F8AE539C876F}"/>
              </a:ext>
            </a:extLst>
          </p:cNvPr>
          <p:cNvSpPr/>
          <p:nvPr/>
        </p:nvSpPr>
        <p:spPr>
          <a:xfrm>
            <a:off x="7983763" y="365562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732859C-7A3D-9A19-C5BC-EA25E9C32851}"/>
              </a:ext>
            </a:extLst>
          </p:cNvPr>
          <p:cNvSpPr/>
          <p:nvPr/>
        </p:nvSpPr>
        <p:spPr>
          <a:xfrm>
            <a:off x="9118541" y="3851556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280C3C0-E7FD-55AA-EBB6-476D093410DF}"/>
              </a:ext>
            </a:extLst>
          </p:cNvPr>
          <p:cNvSpPr/>
          <p:nvPr/>
        </p:nvSpPr>
        <p:spPr>
          <a:xfrm>
            <a:off x="9811101" y="367506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023C057-909F-D261-23EA-E21CE0C75B6E}"/>
              </a:ext>
            </a:extLst>
          </p:cNvPr>
          <p:cNvSpPr/>
          <p:nvPr/>
        </p:nvSpPr>
        <p:spPr>
          <a:xfrm>
            <a:off x="8974541" y="41803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E37D2E9-C0EE-D2E7-6EAC-A4E01B57F09C}"/>
              </a:ext>
            </a:extLst>
          </p:cNvPr>
          <p:cNvSpPr/>
          <p:nvPr/>
        </p:nvSpPr>
        <p:spPr>
          <a:xfrm>
            <a:off x="10349123" y="418035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218CA2-9652-1E8C-9003-1D183B86706C}"/>
              </a:ext>
            </a:extLst>
          </p:cNvPr>
          <p:cNvSpPr/>
          <p:nvPr/>
        </p:nvSpPr>
        <p:spPr>
          <a:xfrm>
            <a:off x="11564883" y="3851556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CEF13BB-C2A5-352E-897B-33C3433E32D3}"/>
              </a:ext>
            </a:extLst>
          </p:cNvPr>
          <p:cNvSpPr/>
          <p:nvPr/>
        </p:nvSpPr>
        <p:spPr>
          <a:xfrm>
            <a:off x="11774779" y="366744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E0B1822-2C3A-BD62-F8DC-464F50F103BF}"/>
              </a:ext>
            </a:extLst>
          </p:cNvPr>
          <p:cNvSpPr/>
          <p:nvPr/>
        </p:nvSpPr>
        <p:spPr>
          <a:xfrm>
            <a:off x="11229603" y="5360627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5569ABE-B2C8-11D5-F781-F0D8C0A77D47}"/>
              </a:ext>
            </a:extLst>
          </p:cNvPr>
          <p:cNvSpPr/>
          <p:nvPr/>
        </p:nvSpPr>
        <p:spPr>
          <a:xfrm>
            <a:off x="8253285" y="5305726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B63588-F544-C8CC-078A-C91A5F997FCF}"/>
              </a:ext>
            </a:extLst>
          </p:cNvPr>
          <p:cNvSpPr/>
          <p:nvPr/>
        </p:nvSpPr>
        <p:spPr>
          <a:xfrm>
            <a:off x="7407465" y="4983771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6C28753-5F94-890B-BF1E-8E38ACE710C0}"/>
              </a:ext>
            </a:extLst>
          </p:cNvPr>
          <p:cNvSpPr/>
          <p:nvPr/>
        </p:nvSpPr>
        <p:spPr>
          <a:xfrm>
            <a:off x="7609936" y="5618562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E3C4B79-8547-299B-B086-5A2CD2689586}"/>
              </a:ext>
            </a:extLst>
          </p:cNvPr>
          <p:cNvSpPr/>
          <p:nvPr/>
        </p:nvSpPr>
        <p:spPr>
          <a:xfrm>
            <a:off x="8343947" y="564591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5E8450A-04B3-F167-9A76-058C3F11F609}"/>
              </a:ext>
            </a:extLst>
          </p:cNvPr>
          <p:cNvSpPr/>
          <p:nvPr/>
        </p:nvSpPr>
        <p:spPr>
          <a:xfrm>
            <a:off x="6192210" y="5735493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DC87E6B-0176-24BC-30D3-893E1566CF45}"/>
              </a:ext>
            </a:extLst>
          </p:cNvPr>
          <p:cNvSpPr/>
          <p:nvPr/>
        </p:nvSpPr>
        <p:spPr>
          <a:xfrm>
            <a:off x="6884601" y="5692655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39A5EF4-D72E-E78D-071D-074997F91588}"/>
              </a:ext>
            </a:extLst>
          </p:cNvPr>
          <p:cNvSpPr/>
          <p:nvPr/>
        </p:nvSpPr>
        <p:spPr>
          <a:xfrm>
            <a:off x="6144825" y="4751120"/>
            <a:ext cx="144000" cy="144000"/>
          </a:xfrm>
          <a:prstGeom prst="rect">
            <a:avLst/>
          </a:prstGeom>
          <a:solidFill>
            <a:schemeClr val="accent3">
              <a:lumMod val="40000"/>
              <a:lumOff val="60000"/>
              <a:alpha val="30196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92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499110EC-1360-02D2-22E6-A01C2DA85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4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3258CC7-72F3-BD5A-D9DB-2FDCB5C44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7849"/>
            <a:ext cx="12801600" cy="412550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E14FAE8-993B-AD13-5735-7D21D0552F57}"/>
              </a:ext>
            </a:extLst>
          </p:cNvPr>
          <p:cNvSpPr/>
          <p:nvPr/>
        </p:nvSpPr>
        <p:spPr>
          <a:xfrm>
            <a:off x="390968" y="7482827"/>
            <a:ext cx="2290439" cy="454907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1CFA52-2F63-8DDC-E7E3-6185E31662F7}"/>
              </a:ext>
            </a:extLst>
          </p:cNvPr>
          <p:cNvSpPr/>
          <p:nvPr/>
        </p:nvSpPr>
        <p:spPr>
          <a:xfrm>
            <a:off x="390968" y="38668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B5A7B1-8BB9-7CAC-4B07-87C0A2CBFBAC}"/>
              </a:ext>
            </a:extLst>
          </p:cNvPr>
          <p:cNvSpPr/>
          <p:nvPr/>
        </p:nvSpPr>
        <p:spPr>
          <a:xfrm>
            <a:off x="2142609" y="375885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BB1FE0A-E51F-22B3-63CB-772EA0F48593}"/>
              </a:ext>
            </a:extLst>
          </p:cNvPr>
          <p:cNvSpPr txBox="1">
            <a:spLocks/>
          </p:cNvSpPr>
          <p:nvPr/>
        </p:nvSpPr>
        <p:spPr>
          <a:xfrm>
            <a:off x="3841561" y="6915768"/>
            <a:ext cx="5045263" cy="131383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4.1 :</a:t>
            </a:r>
            <a:r>
              <a:rPr lang="fr-FR" sz="1800" dirty="0"/>
              <a:t> 421, 422, 423, 425, 427, 429, 431, 433, 434 </a:t>
            </a:r>
            <a:r>
              <a:rPr lang="fr-FR" sz="1800" u="sng" dirty="0"/>
              <a:t>TRE 4.3 :</a:t>
            </a:r>
            <a:r>
              <a:rPr lang="fr-FR" sz="1800" dirty="0"/>
              <a:t> 402, 405, 406</a:t>
            </a:r>
          </a:p>
          <a:p>
            <a:r>
              <a:rPr lang="fr-FR" sz="1800" u="sng" dirty="0"/>
              <a:t>TRE 4.2 :</a:t>
            </a:r>
            <a:r>
              <a:rPr lang="fr-FR" sz="1800" dirty="0"/>
              <a:t> 410, 413, 416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335D96-E9A3-306E-BED1-8735FB7B02D0}"/>
              </a:ext>
            </a:extLst>
          </p:cNvPr>
          <p:cNvSpPr/>
          <p:nvPr/>
        </p:nvSpPr>
        <p:spPr>
          <a:xfrm>
            <a:off x="462968" y="431643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78D98F-DF9D-92A6-72D4-BFCBC12F13CB}"/>
              </a:ext>
            </a:extLst>
          </p:cNvPr>
          <p:cNvSpPr/>
          <p:nvPr/>
        </p:nvSpPr>
        <p:spPr>
          <a:xfrm>
            <a:off x="318968" y="4698170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CCFC9-B68B-7F14-FE7D-A5F2AE7C9B13}"/>
              </a:ext>
            </a:extLst>
          </p:cNvPr>
          <p:cNvSpPr/>
          <p:nvPr/>
        </p:nvSpPr>
        <p:spPr>
          <a:xfrm>
            <a:off x="959048" y="4770170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2EEA1B-D838-396C-5480-1201034056A2}"/>
              </a:ext>
            </a:extLst>
          </p:cNvPr>
          <p:cNvSpPr/>
          <p:nvPr/>
        </p:nvSpPr>
        <p:spPr>
          <a:xfrm>
            <a:off x="508767" y="509295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6A65DB9-4D40-68DC-9CD8-0B7E656026BE}"/>
              </a:ext>
            </a:extLst>
          </p:cNvPr>
          <p:cNvSpPr/>
          <p:nvPr/>
        </p:nvSpPr>
        <p:spPr>
          <a:xfrm>
            <a:off x="1316487" y="37948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4CC92D-0CE3-A3FF-946D-90B6AE31B40C}"/>
              </a:ext>
            </a:extLst>
          </p:cNvPr>
          <p:cNvSpPr/>
          <p:nvPr/>
        </p:nvSpPr>
        <p:spPr>
          <a:xfrm>
            <a:off x="1779455" y="393396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F328E9-FBFF-A5FD-4266-900143D60441}"/>
              </a:ext>
            </a:extLst>
          </p:cNvPr>
          <p:cNvSpPr/>
          <p:nvPr/>
        </p:nvSpPr>
        <p:spPr>
          <a:xfrm>
            <a:off x="2389160" y="39028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EA957A-2CED-69F4-EA18-EF4659FC6E88}"/>
              </a:ext>
            </a:extLst>
          </p:cNvPr>
          <p:cNvSpPr/>
          <p:nvPr/>
        </p:nvSpPr>
        <p:spPr>
          <a:xfrm>
            <a:off x="3318800" y="389712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BDD899-BB94-CD72-098F-B3009F3584A0}"/>
              </a:ext>
            </a:extLst>
          </p:cNvPr>
          <p:cNvSpPr/>
          <p:nvPr/>
        </p:nvSpPr>
        <p:spPr>
          <a:xfrm>
            <a:off x="3944432" y="371796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AB18D5-DDEC-EEDF-3D8B-B7B060E5DB52}"/>
              </a:ext>
            </a:extLst>
          </p:cNvPr>
          <p:cNvSpPr/>
          <p:nvPr/>
        </p:nvSpPr>
        <p:spPr>
          <a:xfrm>
            <a:off x="3600740" y="4215216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38DD931-C0CA-6F98-9009-FF1FD3475928}"/>
              </a:ext>
            </a:extLst>
          </p:cNvPr>
          <p:cNvSpPr/>
          <p:nvPr/>
        </p:nvSpPr>
        <p:spPr>
          <a:xfrm>
            <a:off x="4098210" y="371365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439924-D2E4-9D8F-3FFA-2ADB45882344}"/>
              </a:ext>
            </a:extLst>
          </p:cNvPr>
          <p:cNvSpPr/>
          <p:nvPr/>
        </p:nvSpPr>
        <p:spPr>
          <a:xfrm>
            <a:off x="4481968" y="502095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C72A5A-2E12-037D-165E-5D0CE5CB866F}"/>
              </a:ext>
            </a:extLst>
          </p:cNvPr>
          <p:cNvSpPr/>
          <p:nvPr/>
        </p:nvSpPr>
        <p:spPr>
          <a:xfrm>
            <a:off x="4251988" y="37136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3BD44A-C1A3-0B8E-D3BC-F37046298111}"/>
              </a:ext>
            </a:extLst>
          </p:cNvPr>
          <p:cNvSpPr/>
          <p:nvPr/>
        </p:nvSpPr>
        <p:spPr>
          <a:xfrm>
            <a:off x="4330448" y="3951390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DF9FFF-725F-BB3A-B43F-52A2B8067140}"/>
              </a:ext>
            </a:extLst>
          </p:cNvPr>
          <p:cNvSpPr/>
          <p:nvPr/>
        </p:nvSpPr>
        <p:spPr>
          <a:xfrm>
            <a:off x="4738505" y="3850516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D1DCCE9-E7C1-94E3-CA18-A1019AD7FF2A}"/>
              </a:ext>
            </a:extLst>
          </p:cNvPr>
          <p:cNvSpPr/>
          <p:nvPr/>
        </p:nvSpPr>
        <p:spPr>
          <a:xfrm>
            <a:off x="5345786" y="38216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BE66912-9220-6C61-9F66-1F86358A6FC5}"/>
              </a:ext>
            </a:extLst>
          </p:cNvPr>
          <p:cNvSpPr/>
          <p:nvPr/>
        </p:nvSpPr>
        <p:spPr>
          <a:xfrm>
            <a:off x="5075828" y="3783511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C341CC4-1BEC-57CC-4E5A-DA835512F46D}"/>
              </a:ext>
            </a:extLst>
          </p:cNvPr>
          <p:cNvSpPr/>
          <p:nvPr/>
        </p:nvSpPr>
        <p:spPr>
          <a:xfrm>
            <a:off x="5462847" y="4508450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E6E80E7-11A9-5935-29CC-6E2970216C0C}"/>
              </a:ext>
            </a:extLst>
          </p:cNvPr>
          <p:cNvSpPr/>
          <p:nvPr/>
        </p:nvSpPr>
        <p:spPr>
          <a:xfrm>
            <a:off x="3652945" y="5318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EFB402E-AC7D-9B77-91D6-10F3DA1B88F1}"/>
              </a:ext>
            </a:extLst>
          </p:cNvPr>
          <p:cNvSpPr/>
          <p:nvPr/>
        </p:nvSpPr>
        <p:spPr>
          <a:xfrm>
            <a:off x="5236767" y="5699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E37D97-77A6-B51D-B736-6AEF692DA2AA}"/>
              </a:ext>
            </a:extLst>
          </p:cNvPr>
          <p:cNvSpPr/>
          <p:nvPr/>
        </p:nvSpPr>
        <p:spPr>
          <a:xfrm>
            <a:off x="4738505" y="5699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70BE083-62C6-C58C-84D0-A0BE475AA549}"/>
              </a:ext>
            </a:extLst>
          </p:cNvPr>
          <p:cNvSpPr/>
          <p:nvPr/>
        </p:nvSpPr>
        <p:spPr>
          <a:xfrm>
            <a:off x="5078116" y="571437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BB5CA5C-D42A-8BB3-3FD2-273ADE0CF67E}"/>
              </a:ext>
            </a:extLst>
          </p:cNvPr>
          <p:cNvSpPr/>
          <p:nvPr/>
        </p:nvSpPr>
        <p:spPr>
          <a:xfrm>
            <a:off x="4247170" y="5699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6487054-FDB5-AE11-59DA-A8C5697995F2}"/>
              </a:ext>
            </a:extLst>
          </p:cNvPr>
          <p:cNvSpPr/>
          <p:nvPr/>
        </p:nvSpPr>
        <p:spPr>
          <a:xfrm>
            <a:off x="3246800" y="571437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6687149-B7AB-CE2A-7F03-0ACE93A15C6C}"/>
              </a:ext>
            </a:extLst>
          </p:cNvPr>
          <p:cNvSpPr/>
          <p:nvPr/>
        </p:nvSpPr>
        <p:spPr>
          <a:xfrm>
            <a:off x="3943664" y="573513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E1C4445-6D3A-0A1F-09DA-BE88AE8E5D35}"/>
              </a:ext>
            </a:extLst>
          </p:cNvPr>
          <p:cNvSpPr/>
          <p:nvPr/>
        </p:nvSpPr>
        <p:spPr>
          <a:xfrm>
            <a:off x="2377240" y="569352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21DBDA2-0813-930C-CC78-63EE870093D4}"/>
              </a:ext>
            </a:extLst>
          </p:cNvPr>
          <p:cNvSpPr/>
          <p:nvPr/>
        </p:nvSpPr>
        <p:spPr>
          <a:xfrm>
            <a:off x="2153039" y="573513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6B853E5-F71C-882C-839D-A175E41C8987}"/>
              </a:ext>
            </a:extLst>
          </p:cNvPr>
          <p:cNvSpPr/>
          <p:nvPr/>
        </p:nvSpPr>
        <p:spPr>
          <a:xfrm>
            <a:off x="1828668" y="575037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0CB349-D1D7-4A3A-AC19-E8B01BF4CF05}"/>
              </a:ext>
            </a:extLst>
          </p:cNvPr>
          <p:cNvSpPr/>
          <p:nvPr/>
        </p:nvSpPr>
        <p:spPr>
          <a:xfrm>
            <a:off x="1311909" y="573504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884103A-A71A-E0CD-D7D1-2495692B51BD}"/>
              </a:ext>
            </a:extLst>
          </p:cNvPr>
          <p:cNvSpPr/>
          <p:nvPr/>
        </p:nvSpPr>
        <p:spPr>
          <a:xfrm>
            <a:off x="296661" y="562152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59D7A97-03E2-94D3-61A2-75B3005B6B24}"/>
              </a:ext>
            </a:extLst>
          </p:cNvPr>
          <p:cNvSpPr/>
          <p:nvPr/>
        </p:nvSpPr>
        <p:spPr>
          <a:xfrm>
            <a:off x="1031048" y="568251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755E36-D240-CC08-C7FE-1598FA1B84D7}"/>
              </a:ext>
            </a:extLst>
          </p:cNvPr>
          <p:cNvSpPr/>
          <p:nvPr/>
        </p:nvSpPr>
        <p:spPr>
          <a:xfrm>
            <a:off x="6236177" y="3778516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9D20CB-3AA5-1ABD-B409-E9CC9D8C19D6}"/>
              </a:ext>
            </a:extLst>
          </p:cNvPr>
          <p:cNvSpPr/>
          <p:nvPr/>
        </p:nvSpPr>
        <p:spPr>
          <a:xfrm>
            <a:off x="6850656" y="3753964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E82A5A8-0924-EAC5-7F3F-D82A2EB225D8}"/>
              </a:ext>
            </a:extLst>
          </p:cNvPr>
          <p:cNvSpPr/>
          <p:nvPr/>
        </p:nvSpPr>
        <p:spPr>
          <a:xfrm>
            <a:off x="8172216" y="38668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C504581-B566-7263-F22E-18DAC01B7576}"/>
              </a:ext>
            </a:extLst>
          </p:cNvPr>
          <p:cNvSpPr/>
          <p:nvPr/>
        </p:nvSpPr>
        <p:spPr>
          <a:xfrm>
            <a:off x="7988261" y="369447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FDAB8D9-D1B5-D4E6-685F-A5339C340F37}"/>
              </a:ext>
            </a:extLst>
          </p:cNvPr>
          <p:cNvSpPr/>
          <p:nvPr/>
        </p:nvSpPr>
        <p:spPr>
          <a:xfrm>
            <a:off x="8316216" y="4215216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D2C2327-E1D5-AB54-5E45-A6248E1E5833}"/>
              </a:ext>
            </a:extLst>
          </p:cNvPr>
          <p:cNvSpPr/>
          <p:nvPr/>
        </p:nvSpPr>
        <p:spPr>
          <a:xfrm>
            <a:off x="9082059" y="38576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EB00D25-24B6-1558-BC82-506086EA6CEF}"/>
              </a:ext>
            </a:extLst>
          </p:cNvPr>
          <p:cNvSpPr/>
          <p:nvPr/>
        </p:nvSpPr>
        <p:spPr>
          <a:xfrm>
            <a:off x="9776031" y="370266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2C64258-73D0-C615-D46C-A64656DE96E1}"/>
              </a:ext>
            </a:extLst>
          </p:cNvPr>
          <p:cNvSpPr/>
          <p:nvPr/>
        </p:nvSpPr>
        <p:spPr>
          <a:xfrm>
            <a:off x="10340440" y="389712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B602D5A-13FD-5F03-D54D-906E336EFFAE}"/>
              </a:ext>
            </a:extLst>
          </p:cNvPr>
          <p:cNvSpPr/>
          <p:nvPr/>
        </p:nvSpPr>
        <p:spPr>
          <a:xfrm>
            <a:off x="11526821" y="382668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F127A57-CC43-104A-E3E6-1DDD22D74570}"/>
              </a:ext>
            </a:extLst>
          </p:cNvPr>
          <p:cNvSpPr/>
          <p:nvPr/>
        </p:nvSpPr>
        <p:spPr>
          <a:xfrm>
            <a:off x="10889529" y="3794852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829A23-6C8F-2307-93BC-A229E352DAF5}"/>
              </a:ext>
            </a:extLst>
          </p:cNvPr>
          <p:cNvSpPr/>
          <p:nvPr/>
        </p:nvSpPr>
        <p:spPr>
          <a:xfrm>
            <a:off x="12136421" y="412098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7CA343-47F4-FD59-500B-1CCB35C2EAC9}"/>
              </a:ext>
            </a:extLst>
          </p:cNvPr>
          <p:cNvSpPr/>
          <p:nvPr/>
        </p:nvSpPr>
        <p:spPr>
          <a:xfrm>
            <a:off x="12195033" y="4502720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A33064E-4CDF-F932-6FF6-A7DEAE5E6490}"/>
              </a:ext>
            </a:extLst>
          </p:cNvPr>
          <p:cNvSpPr/>
          <p:nvPr/>
        </p:nvSpPr>
        <p:spPr>
          <a:xfrm>
            <a:off x="11863072" y="370266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C74954-E971-CA5A-8F91-A18AB50ECD7F}"/>
              </a:ext>
            </a:extLst>
          </p:cNvPr>
          <p:cNvSpPr/>
          <p:nvPr/>
        </p:nvSpPr>
        <p:spPr>
          <a:xfrm>
            <a:off x="12195033" y="4882481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E3752D6-50BE-0B8D-F9DE-BDB671257BD3}"/>
              </a:ext>
            </a:extLst>
          </p:cNvPr>
          <p:cNvSpPr/>
          <p:nvPr/>
        </p:nvSpPr>
        <p:spPr>
          <a:xfrm>
            <a:off x="11204433" y="5318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F92D157A-EBDA-5437-6315-8D92B68ACFED}"/>
              </a:ext>
            </a:extLst>
          </p:cNvPr>
          <p:cNvSpPr/>
          <p:nvPr/>
        </p:nvSpPr>
        <p:spPr>
          <a:xfrm>
            <a:off x="8244216" y="531813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4274F64-3766-27CB-152B-A81EC46231CA}"/>
              </a:ext>
            </a:extLst>
          </p:cNvPr>
          <p:cNvSpPr/>
          <p:nvPr/>
        </p:nvSpPr>
        <p:spPr>
          <a:xfrm>
            <a:off x="8316216" y="566304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9C9D6D2-360D-C1CC-D412-6D5C72A04981}"/>
              </a:ext>
            </a:extLst>
          </p:cNvPr>
          <p:cNvSpPr/>
          <p:nvPr/>
        </p:nvSpPr>
        <p:spPr>
          <a:xfrm>
            <a:off x="7554432" y="5621528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77130B3-F75F-C2B9-20AD-DCBAAE51FE17}"/>
              </a:ext>
            </a:extLst>
          </p:cNvPr>
          <p:cNvSpPr/>
          <p:nvPr/>
        </p:nvSpPr>
        <p:spPr>
          <a:xfrm>
            <a:off x="6137313" y="5800036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B8C7983-33DD-A5FF-FA35-10A19088C5D3}"/>
              </a:ext>
            </a:extLst>
          </p:cNvPr>
          <p:cNvSpPr/>
          <p:nvPr/>
        </p:nvSpPr>
        <p:spPr>
          <a:xfrm>
            <a:off x="6867709" y="569904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C63F9D6-F263-1DBB-8EBC-4966F0EFDD7B}"/>
              </a:ext>
            </a:extLst>
          </p:cNvPr>
          <p:cNvSpPr/>
          <p:nvPr/>
        </p:nvSpPr>
        <p:spPr>
          <a:xfrm>
            <a:off x="7411924" y="500205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5027C6F-249D-72E2-EC6F-FEFA521CAE62}"/>
              </a:ext>
            </a:extLst>
          </p:cNvPr>
          <p:cNvSpPr/>
          <p:nvPr/>
        </p:nvSpPr>
        <p:spPr>
          <a:xfrm>
            <a:off x="8742824" y="4527594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72E10326-7016-779C-33A3-531CEA1C33B6}"/>
              </a:ext>
            </a:extLst>
          </p:cNvPr>
          <p:cNvSpPr/>
          <p:nvPr/>
        </p:nvSpPr>
        <p:spPr>
          <a:xfrm>
            <a:off x="6137313" y="4776631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047D26C-6A48-C83D-0D63-CF6B09BB3CBF}"/>
              </a:ext>
            </a:extLst>
          </p:cNvPr>
          <p:cNvSpPr/>
          <p:nvPr/>
        </p:nvSpPr>
        <p:spPr>
          <a:xfrm>
            <a:off x="10196440" y="4192982"/>
            <a:ext cx="144000" cy="144000"/>
          </a:xfrm>
          <a:prstGeom prst="rect">
            <a:avLst/>
          </a:prstGeom>
          <a:solidFill>
            <a:srgbClr val="FF9900">
              <a:alpha val="29804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72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2F6A18-2744-4D85-AA4B-22C2B699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9AA5-BE22-4C36-8B95-5AA10E261444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D56E7A0-AA67-EEBA-41B2-FB2B82D4A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03_06 – IRS UN / Niveau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83BC87C-C4E0-364B-D1C1-7C46FA6854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5794"/>
            <a:ext cx="12801600" cy="40296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681A104-28C3-D46D-8909-00167686A9A0}"/>
              </a:ext>
            </a:extLst>
          </p:cNvPr>
          <p:cNvSpPr/>
          <p:nvPr/>
        </p:nvSpPr>
        <p:spPr>
          <a:xfrm>
            <a:off x="390968" y="7000912"/>
            <a:ext cx="2290439" cy="454907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A4A4CE-0684-FB4F-8EE0-A4426C21661E}"/>
              </a:ext>
            </a:extLst>
          </p:cNvPr>
          <p:cNvSpPr/>
          <p:nvPr/>
        </p:nvSpPr>
        <p:spPr>
          <a:xfrm>
            <a:off x="1464215" y="5540027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DD1AB1D1-8B8B-C876-D1C8-BEBEEBAE821F}"/>
              </a:ext>
            </a:extLst>
          </p:cNvPr>
          <p:cNvSpPr txBox="1">
            <a:spLocks/>
          </p:cNvSpPr>
          <p:nvPr/>
        </p:nvSpPr>
        <p:spPr>
          <a:xfrm>
            <a:off x="3841561" y="6915768"/>
            <a:ext cx="5045263" cy="1313832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240937" indent="-240937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51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1387" indent="-239511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 sz="21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057" indent="-410592" algn="l" defTabSz="1280224" rtl="0" eaLnBrk="1" latinLnBrk="0" hangingPunct="1">
              <a:lnSpc>
                <a:spcPct val="90000"/>
              </a:lnSpc>
              <a:spcBef>
                <a:spcPts val="0"/>
              </a:spcBef>
              <a:buFont typeface="Source Sans Pro" panose="020B0503030403020204" pitchFamily="34" charset="0"/>
              <a:buChar char="‒"/>
              <a:defRPr sz="1796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2330927" indent="-410592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Source Sans Pro" panose="020B0503030403020204" pitchFamily="34" charset="0"/>
              <a:buChar char="»"/>
              <a:defRPr sz="16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80504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20615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60728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839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40951" indent="-320056" algn="l" defTabSz="1280224" rtl="0" eaLnBrk="1" latinLnBrk="0" hangingPunct="1">
              <a:lnSpc>
                <a:spcPct val="90000"/>
              </a:lnSpc>
              <a:spcBef>
                <a:spcPts val="700"/>
              </a:spcBef>
              <a:buFont typeface="Arial" panose="020B0604020202020204" pitchFamily="34" charset="0"/>
              <a:buChar char="•"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1800" b="1" u="sng" dirty="0"/>
              <a:t>Sorbonnes :</a:t>
            </a:r>
          </a:p>
          <a:p>
            <a:r>
              <a:rPr lang="fr-FR" sz="1800" u="sng" dirty="0"/>
              <a:t>TRE 5.1  :</a:t>
            </a:r>
            <a:r>
              <a:rPr lang="fr-FR" sz="1800" dirty="0"/>
              <a:t> 515A, 515B, (516?)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1092572-697A-21F6-E6D5-E1C3974090F0}"/>
              </a:ext>
            </a:extLst>
          </p:cNvPr>
          <p:cNvSpPr/>
          <p:nvPr/>
        </p:nvSpPr>
        <p:spPr>
          <a:xfrm>
            <a:off x="508765" y="476691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D18240-E681-B90F-A61A-5C49F342F90E}"/>
              </a:ext>
            </a:extLst>
          </p:cNvPr>
          <p:cNvSpPr/>
          <p:nvPr/>
        </p:nvSpPr>
        <p:spPr>
          <a:xfrm>
            <a:off x="390967" y="7747972"/>
            <a:ext cx="2290439" cy="454907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CTA 05 bis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C89989-61CD-3A27-8E8A-B56D0AED478A}"/>
              </a:ext>
            </a:extLst>
          </p:cNvPr>
          <p:cNvSpPr/>
          <p:nvPr/>
        </p:nvSpPr>
        <p:spPr>
          <a:xfrm rot="5400000">
            <a:off x="639067" y="4358928"/>
            <a:ext cx="99397" cy="216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131813-B607-760B-93C8-8D32D2FA8E30}"/>
              </a:ext>
            </a:extLst>
          </p:cNvPr>
          <p:cNvSpPr/>
          <p:nvPr/>
        </p:nvSpPr>
        <p:spPr>
          <a:xfrm>
            <a:off x="281000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137DD4-DE54-EF95-42AA-B6E818E482C1}"/>
              </a:ext>
            </a:extLst>
          </p:cNvPr>
          <p:cNvSpPr/>
          <p:nvPr/>
        </p:nvSpPr>
        <p:spPr>
          <a:xfrm>
            <a:off x="430352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B4D40-2210-93CB-18FB-297A655091F2}"/>
              </a:ext>
            </a:extLst>
          </p:cNvPr>
          <p:cNvSpPr/>
          <p:nvPr/>
        </p:nvSpPr>
        <p:spPr>
          <a:xfrm>
            <a:off x="335102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B82A6C-0A8F-4588-AD8F-3BF4FA01B907}"/>
              </a:ext>
            </a:extLst>
          </p:cNvPr>
          <p:cNvSpPr/>
          <p:nvPr/>
        </p:nvSpPr>
        <p:spPr>
          <a:xfrm>
            <a:off x="374804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23D032-921F-D84B-1EE0-DFCCE0B2004C}"/>
              </a:ext>
            </a:extLst>
          </p:cNvPr>
          <p:cNvSpPr/>
          <p:nvPr/>
        </p:nvSpPr>
        <p:spPr>
          <a:xfrm>
            <a:off x="471500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194113-5A38-77D9-BFC7-0E0113641C29}"/>
              </a:ext>
            </a:extLst>
          </p:cNvPr>
          <p:cNvSpPr/>
          <p:nvPr/>
        </p:nvSpPr>
        <p:spPr>
          <a:xfrm>
            <a:off x="5202685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5B1CB5-CB5A-3F4C-CBF0-CC113447B632}"/>
              </a:ext>
            </a:extLst>
          </p:cNvPr>
          <p:cNvSpPr/>
          <p:nvPr/>
        </p:nvSpPr>
        <p:spPr>
          <a:xfrm>
            <a:off x="5692010" y="3684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B9422A-B66A-0AF8-3F6C-CCEFAABCB411}"/>
              </a:ext>
            </a:extLst>
          </p:cNvPr>
          <p:cNvSpPr/>
          <p:nvPr/>
        </p:nvSpPr>
        <p:spPr>
          <a:xfrm>
            <a:off x="4447525" y="4181633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C5E05E-CD33-349B-4581-BDD356DBAC14}"/>
              </a:ext>
            </a:extLst>
          </p:cNvPr>
          <p:cNvSpPr/>
          <p:nvPr/>
        </p:nvSpPr>
        <p:spPr>
          <a:xfrm>
            <a:off x="6833820" y="375687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293F583-44CD-9782-41AC-F8AAFA891D4B}"/>
              </a:ext>
            </a:extLst>
          </p:cNvPr>
          <p:cNvSpPr/>
          <p:nvPr/>
        </p:nvSpPr>
        <p:spPr>
          <a:xfrm>
            <a:off x="6689820" y="4181633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26BD1C3-2A00-8669-3E0C-F8B22A53B90E}"/>
              </a:ext>
            </a:extLst>
          </p:cNvPr>
          <p:cNvSpPr/>
          <p:nvPr/>
        </p:nvSpPr>
        <p:spPr>
          <a:xfrm>
            <a:off x="7116540" y="4181633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1B71FB-BA13-7008-E1CC-479BF6B3500E}"/>
              </a:ext>
            </a:extLst>
          </p:cNvPr>
          <p:cNvSpPr/>
          <p:nvPr/>
        </p:nvSpPr>
        <p:spPr>
          <a:xfrm>
            <a:off x="9082500" y="3628109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836D097-089C-3C04-DD55-C621E1C833EB}"/>
              </a:ext>
            </a:extLst>
          </p:cNvPr>
          <p:cNvSpPr/>
          <p:nvPr/>
        </p:nvSpPr>
        <p:spPr>
          <a:xfrm>
            <a:off x="8734664" y="502075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6C35201-AEDD-95AF-3962-543017A8AF4F}"/>
              </a:ext>
            </a:extLst>
          </p:cNvPr>
          <p:cNvSpPr/>
          <p:nvPr/>
        </p:nvSpPr>
        <p:spPr>
          <a:xfrm>
            <a:off x="9288240" y="462291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36C8BD-B42E-0692-A0A6-3454D3D5C2F3}"/>
              </a:ext>
            </a:extLst>
          </p:cNvPr>
          <p:cNvSpPr/>
          <p:nvPr/>
        </p:nvSpPr>
        <p:spPr>
          <a:xfrm>
            <a:off x="9288240" y="487675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B06BB9-B1DE-FB0C-BDE6-4D7BE79E981D}"/>
              </a:ext>
            </a:extLst>
          </p:cNvPr>
          <p:cNvSpPr/>
          <p:nvPr/>
        </p:nvSpPr>
        <p:spPr>
          <a:xfrm>
            <a:off x="9360240" y="539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BED7DD1-A180-8501-3660-86AE94060C33}"/>
              </a:ext>
            </a:extLst>
          </p:cNvPr>
          <p:cNvSpPr/>
          <p:nvPr/>
        </p:nvSpPr>
        <p:spPr>
          <a:xfrm>
            <a:off x="8457876" y="494875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E0168D9-C829-2437-F3D7-D2CB124A7755}"/>
              </a:ext>
            </a:extLst>
          </p:cNvPr>
          <p:cNvSpPr/>
          <p:nvPr/>
        </p:nvSpPr>
        <p:spPr>
          <a:xfrm>
            <a:off x="8457876" y="4478910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481811-A5E1-7520-936B-0D9B2B1D74ED}"/>
              </a:ext>
            </a:extLst>
          </p:cNvPr>
          <p:cNvSpPr/>
          <p:nvPr/>
        </p:nvSpPr>
        <p:spPr>
          <a:xfrm>
            <a:off x="8109088" y="4886972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7CC2A1-865D-06A4-3AFE-B1AAA3BC63C9}"/>
              </a:ext>
            </a:extLst>
          </p:cNvPr>
          <p:cNvSpPr/>
          <p:nvPr/>
        </p:nvSpPr>
        <p:spPr>
          <a:xfrm>
            <a:off x="7413546" y="4948219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B73773-27B5-4074-6713-77C09FAC40F6}"/>
              </a:ext>
            </a:extLst>
          </p:cNvPr>
          <p:cNvSpPr/>
          <p:nvPr/>
        </p:nvSpPr>
        <p:spPr>
          <a:xfrm>
            <a:off x="6977820" y="4958972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F14DBA-EB1B-263C-5999-4A874B2673B5}"/>
              </a:ext>
            </a:extLst>
          </p:cNvPr>
          <p:cNvSpPr/>
          <p:nvPr/>
        </p:nvSpPr>
        <p:spPr>
          <a:xfrm>
            <a:off x="3816964" y="492564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A50A2D-5725-53C3-A835-73F952204B63}"/>
              </a:ext>
            </a:extLst>
          </p:cNvPr>
          <p:cNvSpPr/>
          <p:nvPr/>
        </p:nvSpPr>
        <p:spPr>
          <a:xfrm>
            <a:off x="6403680" y="4886972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1FFF3C5-A499-867A-00A4-BD4F6920A71D}"/>
              </a:ext>
            </a:extLst>
          </p:cNvPr>
          <p:cNvSpPr/>
          <p:nvPr/>
        </p:nvSpPr>
        <p:spPr>
          <a:xfrm>
            <a:off x="6103598" y="4876219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457C348-B29C-3D60-C34E-789CA343D0BF}"/>
              </a:ext>
            </a:extLst>
          </p:cNvPr>
          <p:cNvSpPr/>
          <p:nvPr/>
        </p:nvSpPr>
        <p:spPr>
          <a:xfrm>
            <a:off x="4579175" y="4932979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2FF9B75-BBD2-21A8-B819-2FA43886DDF4}"/>
              </a:ext>
            </a:extLst>
          </p:cNvPr>
          <p:cNvSpPr/>
          <p:nvPr/>
        </p:nvSpPr>
        <p:spPr>
          <a:xfrm>
            <a:off x="5754247" y="487308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19AF4A8-81D0-04CF-8FDB-0766B5EBB0C1}"/>
              </a:ext>
            </a:extLst>
          </p:cNvPr>
          <p:cNvSpPr/>
          <p:nvPr/>
        </p:nvSpPr>
        <p:spPr>
          <a:xfrm>
            <a:off x="5283343" y="4869953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144968D-3EBF-79B7-64B9-C62CED34621E}"/>
              </a:ext>
            </a:extLst>
          </p:cNvPr>
          <p:cNvSpPr/>
          <p:nvPr/>
        </p:nvSpPr>
        <p:spPr>
          <a:xfrm>
            <a:off x="2846024" y="4925646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75B311-1E27-5671-3367-FDF43E03374C}"/>
              </a:ext>
            </a:extLst>
          </p:cNvPr>
          <p:cNvSpPr/>
          <p:nvPr/>
        </p:nvSpPr>
        <p:spPr>
          <a:xfrm>
            <a:off x="2702024" y="5726141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4C2CEE1-53B6-AF7B-7E0A-08D1880C2DBE}"/>
              </a:ext>
            </a:extLst>
          </p:cNvPr>
          <p:cNvSpPr/>
          <p:nvPr/>
        </p:nvSpPr>
        <p:spPr>
          <a:xfrm>
            <a:off x="3495025" y="575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3CF4C5A-CDEC-642F-7A56-036855EFC8E5}"/>
              </a:ext>
            </a:extLst>
          </p:cNvPr>
          <p:cNvSpPr/>
          <p:nvPr/>
        </p:nvSpPr>
        <p:spPr>
          <a:xfrm>
            <a:off x="4288026" y="575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DBDFE76-56FE-8597-B82B-3A9D91E1F682}"/>
              </a:ext>
            </a:extLst>
          </p:cNvPr>
          <p:cNvSpPr/>
          <p:nvPr/>
        </p:nvSpPr>
        <p:spPr>
          <a:xfrm>
            <a:off x="4715005" y="575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7AB672A-5F6F-ABAA-DD3C-C1EA04640D51}"/>
              </a:ext>
            </a:extLst>
          </p:cNvPr>
          <p:cNvSpPr/>
          <p:nvPr/>
        </p:nvSpPr>
        <p:spPr>
          <a:xfrm>
            <a:off x="5202685" y="575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054808E-4DB5-2A29-5259-40EB5F694247}"/>
              </a:ext>
            </a:extLst>
          </p:cNvPr>
          <p:cNvSpPr/>
          <p:nvPr/>
        </p:nvSpPr>
        <p:spPr>
          <a:xfrm>
            <a:off x="5610247" y="5756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FF47430-F301-E06C-5848-70178A032C21}"/>
              </a:ext>
            </a:extLst>
          </p:cNvPr>
          <p:cNvSpPr/>
          <p:nvPr/>
        </p:nvSpPr>
        <p:spPr>
          <a:xfrm>
            <a:off x="7679812" y="5798141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9D5FDB7-75B8-4DA3-E052-667B7CC88233}"/>
              </a:ext>
            </a:extLst>
          </p:cNvPr>
          <p:cNvSpPr/>
          <p:nvPr/>
        </p:nvSpPr>
        <p:spPr>
          <a:xfrm>
            <a:off x="8109088" y="5654141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DC04F6D-C7D3-747B-2835-5C7264E737B1}"/>
              </a:ext>
            </a:extLst>
          </p:cNvPr>
          <p:cNvSpPr/>
          <p:nvPr/>
        </p:nvSpPr>
        <p:spPr>
          <a:xfrm>
            <a:off x="273363" y="5684027"/>
            <a:ext cx="144000" cy="144000"/>
          </a:xfrm>
          <a:prstGeom prst="rect">
            <a:avLst/>
          </a:prstGeom>
          <a:solidFill>
            <a:schemeClr val="accent5">
              <a:alpha val="30196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558CA5C-BD05-F8F2-F5DB-F720BC25D36C}"/>
              </a:ext>
            </a:extLst>
          </p:cNvPr>
          <p:cNvSpPr/>
          <p:nvPr/>
        </p:nvSpPr>
        <p:spPr>
          <a:xfrm>
            <a:off x="11204280" y="5324027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0DFD8F9-3301-A0AB-2F71-9657E8EB26A4}"/>
              </a:ext>
            </a:extLst>
          </p:cNvPr>
          <p:cNvSpPr/>
          <p:nvPr/>
        </p:nvSpPr>
        <p:spPr>
          <a:xfrm>
            <a:off x="11589114" y="6146987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9581E87-AE58-7E14-EC8A-B9FBAB4FB76D}"/>
              </a:ext>
            </a:extLst>
          </p:cNvPr>
          <p:cNvSpPr/>
          <p:nvPr/>
        </p:nvSpPr>
        <p:spPr>
          <a:xfrm>
            <a:off x="12385681" y="6146987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2208CB2-5FA9-EB21-39B1-C9695BBE4B84}"/>
              </a:ext>
            </a:extLst>
          </p:cNvPr>
          <p:cNvSpPr/>
          <p:nvPr/>
        </p:nvSpPr>
        <p:spPr>
          <a:xfrm>
            <a:off x="12241681" y="5142420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F0D0998-4B10-C5FB-312E-BDF653CB4CE4}"/>
              </a:ext>
            </a:extLst>
          </p:cNvPr>
          <p:cNvSpPr/>
          <p:nvPr/>
        </p:nvSpPr>
        <p:spPr>
          <a:xfrm>
            <a:off x="12466817" y="5798141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8D480D9-7130-9147-8A5E-5672DF419421}"/>
              </a:ext>
            </a:extLst>
          </p:cNvPr>
          <p:cNvSpPr/>
          <p:nvPr/>
        </p:nvSpPr>
        <p:spPr>
          <a:xfrm>
            <a:off x="11965541" y="5798141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32AEF24-3124-DE21-64CA-552E88929B54}"/>
              </a:ext>
            </a:extLst>
          </p:cNvPr>
          <p:cNvSpPr/>
          <p:nvPr/>
        </p:nvSpPr>
        <p:spPr>
          <a:xfrm>
            <a:off x="11060280" y="5066520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ED7AB9A-91F9-A515-DA3D-925BE9F55306}"/>
              </a:ext>
            </a:extLst>
          </p:cNvPr>
          <p:cNvSpPr/>
          <p:nvPr/>
        </p:nvSpPr>
        <p:spPr>
          <a:xfrm>
            <a:off x="11204280" y="4480346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EE03041-3EFD-206F-AC2D-D10F6157933C}"/>
              </a:ext>
            </a:extLst>
          </p:cNvPr>
          <p:cNvSpPr/>
          <p:nvPr/>
        </p:nvSpPr>
        <p:spPr>
          <a:xfrm>
            <a:off x="12149012" y="4466928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2AE788C-77D4-7B49-9CEF-E887292D13E0}"/>
              </a:ext>
            </a:extLst>
          </p:cNvPr>
          <p:cNvSpPr/>
          <p:nvPr/>
        </p:nvSpPr>
        <p:spPr>
          <a:xfrm>
            <a:off x="12224193" y="3702168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A502784-BD01-EBB0-3187-539A130C6F9F}"/>
              </a:ext>
            </a:extLst>
          </p:cNvPr>
          <p:cNvSpPr/>
          <p:nvPr/>
        </p:nvSpPr>
        <p:spPr>
          <a:xfrm>
            <a:off x="11445114" y="3540870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DC3663-1393-4BFE-B1AE-3B8B17421CB7}"/>
              </a:ext>
            </a:extLst>
          </p:cNvPr>
          <p:cNvSpPr/>
          <p:nvPr/>
        </p:nvSpPr>
        <p:spPr>
          <a:xfrm>
            <a:off x="10736454" y="3528082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E441CA6-2A87-D8EB-DEDA-DDAA6B143A92}"/>
              </a:ext>
            </a:extLst>
          </p:cNvPr>
          <p:cNvSpPr/>
          <p:nvPr/>
        </p:nvSpPr>
        <p:spPr>
          <a:xfrm>
            <a:off x="10310124" y="3528082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650B41-19F9-8EF8-C0C7-AF716F649759}"/>
              </a:ext>
            </a:extLst>
          </p:cNvPr>
          <p:cNvSpPr/>
          <p:nvPr/>
        </p:nvSpPr>
        <p:spPr>
          <a:xfrm>
            <a:off x="10238124" y="3846168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2E4B9A3-981F-CC4C-7B04-4FBE1ED40F09}"/>
              </a:ext>
            </a:extLst>
          </p:cNvPr>
          <p:cNvSpPr/>
          <p:nvPr/>
        </p:nvSpPr>
        <p:spPr>
          <a:xfrm>
            <a:off x="10648698" y="3846168"/>
            <a:ext cx="144000" cy="144000"/>
          </a:xfrm>
          <a:prstGeom prst="rect">
            <a:avLst/>
          </a:prstGeom>
          <a:pattFill prst="ltUpDiag">
            <a:fgClr>
              <a:schemeClr val="accent5"/>
            </a:fgClr>
            <a:bgClr>
              <a:schemeClr val="bg1"/>
            </a:bgClr>
          </a:patt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C1DDC68-4E13-8E92-0CD3-EA48F75AB84B}"/>
              </a:ext>
            </a:extLst>
          </p:cNvPr>
          <p:cNvSpPr/>
          <p:nvPr/>
        </p:nvSpPr>
        <p:spPr>
          <a:xfrm>
            <a:off x="10048875" y="5276850"/>
            <a:ext cx="2628900" cy="1247774"/>
          </a:xfrm>
          <a:prstGeom prst="rect">
            <a:avLst/>
          </a:prstGeom>
          <a:solidFill>
            <a:schemeClr val="bg1">
              <a:lumMod val="65000"/>
              <a:alpha val="30196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Animalerie (en projet)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Zebra </a:t>
            </a:r>
            <a:r>
              <a:rPr lang="fr-FR" dirty="0" err="1">
                <a:solidFill>
                  <a:schemeClr val="tx1"/>
                </a:solidFill>
              </a:rPr>
              <a:t>fish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65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1">
  <a:themeElements>
    <a:clrScheme name="Nantes Université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452FF"/>
      </a:accent1>
      <a:accent2>
        <a:srgbClr val="929393"/>
      </a:accent2>
      <a:accent3>
        <a:srgbClr val="F20066"/>
      </a:accent3>
      <a:accent4>
        <a:srgbClr val="9C1EF1"/>
      </a:accent4>
      <a:accent5>
        <a:srgbClr val="00C6FF"/>
      </a:accent5>
      <a:accent6>
        <a:srgbClr val="03C15E"/>
      </a:accent6>
      <a:hlink>
        <a:srgbClr val="3452FF"/>
      </a:hlink>
      <a:folHlink>
        <a:srgbClr val="F20066"/>
      </a:folHlink>
    </a:clrScheme>
    <a:fontScheme name="Template Université Nantes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ln>
              <a:noFill/>
            </a:ln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hème1" id="{4BDA1E11-6CAA-49A1-9A26-C7B4B0CBA136}" vid="{8DF9EEFC-4EE7-4E19-BF22-AEEF354E2AE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1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6199</TotalTime>
  <Words>407</Words>
  <Application>Microsoft Office PowerPoint</Application>
  <PresentationFormat>A3 (297 x 420 mm)</PresentationFormat>
  <Paragraphs>92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Source Sans Pro</vt:lpstr>
      <vt:lpstr>Thème1</vt:lpstr>
      <vt:lpstr>03_06 – IRS UN</vt:lpstr>
      <vt:lpstr>03_06 – IRS UN</vt:lpstr>
      <vt:lpstr>03_06 – IRS UN / Niveau -1</vt:lpstr>
      <vt:lpstr>03_06 – IRS UN / Niveau 0 (RDC)</vt:lpstr>
      <vt:lpstr>03_06 – IRS UN / Niveau 1</vt:lpstr>
      <vt:lpstr>03_06 – IRS UN / Niveau 2</vt:lpstr>
      <vt:lpstr>03_06 – IRS UN / Niveau 3</vt:lpstr>
      <vt:lpstr>03_06 – IRS UN / Niveau 4</vt:lpstr>
      <vt:lpstr>03_06 – IRS UN / Niveau 5</vt:lpstr>
      <vt:lpstr>03_06 – IRS UN / Niveau 6</vt:lpstr>
      <vt:lpstr>03_06 – IRS UN / Niveau 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CreativeCorpOmega</dc:creator>
  <cp:lastModifiedBy>Eleonore DORVILLE</cp:lastModifiedBy>
  <cp:revision>124</cp:revision>
  <cp:lastPrinted>2025-10-14T07:54:05Z</cp:lastPrinted>
  <dcterms:created xsi:type="dcterms:W3CDTF">2019-11-20T14:44:30Z</dcterms:created>
  <dcterms:modified xsi:type="dcterms:W3CDTF">2025-12-23T07:47:35Z</dcterms:modified>
</cp:coreProperties>
</file>